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747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89FB42-BC96-473F-8A7E-B5718D1C285F}" type="datetimeFigureOut">
              <a:rPr lang="en-US" smtClean="0"/>
              <a:t>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B2919-EEEC-4672-9488-7D70F7B915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169976" y="642238"/>
            <a:ext cx="5906373" cy="1042322"/>
            <a:chOff x="2169976" y="642238"/>
            <a:chExt cx="5906373" cy="1042322"/>
          </a:xfrm>
        </p:grpSpPr>
        <p:sp>
          <p:nvSpPr>
            <p:cNvPr id="2" name="Freeform 1"/>
            <p:cNvSpPr/>
            <p:nvPr/>
          </p:nvSpPr>
          <p:spPr>
            <a:xfrm>
              <a:off x="2169976" y="642238"/>
              <a:ext cx="437524" cy="890451"/>
            </a:xfrm>
            <a:custGeom>
              <a:avLst/>
              <a:gdLst/>
              <a:ahLst/>
              <a:cxnLst/>
              <a:rect l="0" t="0" r="0" b="0"/>
              <a:pathLst>
                <a:path w="437524" h="890451">
                  <a:moveTo>
                    <a:pt x="346334" y="0"/>
                  </a:moveTo>
                  <a:lnTo>
                    <a:pt x="329567" y="5589"/>
                  </a:lnTo>
                  <a:lnTo>
                    <a:pt x="315096" y="17692"/>
                  </a:lnTo>
                  <a:lnTo>
                    <a:pt x="260047" y="81171"/>
                  </a:lnTo>
                  <a:lnTo>
                    <a:pt x="206245" y="140960"/>
                  </a:lnTo>
                  <a:lnTo>
                    <a:pt x="162696" y="201570"/>
                  </a:lnTo>
                  <a:lnTo>
                    <a:pt x="119684" y="261796"/>
                  </a:lnTo>
                  <a:lnTo>
                    <a:pt x="90431" y="313452"/>
                  </a:lnTo>
                  <a:lnTo>
                    <a:pt x="65242" y="368716"/>
                  </a:lnTo>
                  <a:lnTo>
                    <a:pt x="43065" y="424692"/>
                  </a:lnTo>
                  <a:lnTo>
                    <a:pt x="24560" y="481980"/>
                  </a:lnTo>
                  <a:lnTo>
                    <a:pt x="12759" y="545288"/>
                  </a:lnTo>
                  <a:lnTo>
                    <a:pt x="4493" y="603200"/>
                  </a:lnTo>
                  <a:lnTo>
                    <a:pt x="0" y="659700"/>
                  </a:lnTo>
                  <a:lnTo>
                    <a:pt x="2232" y="712801"/>
                  </a:lnTo>
                  <a:lnTo>
                    <a:pt x="13531" y="746594"/>
                  </a:lnTo>
                  <a:lnTo>
                    <a:pt x="38993" y="801213"/>
                  </a:lnTo>
                  <a:lnTo>
                    <a:pt x="78654" y="856268"/>
                  </a:lnTo>
                  <a:lnTo>
                    <a:pt x="111564" y="879830"/>
                  </a:lnTo>
                  <a:lnTo>
                    <a:pt x="150951" y="890450"/>
                  </a:lnTo>
                  <a:lnTo>
                    <a:pt x="197846" y="888008"/>
                  </a:lnTo>
                  <a:lnTo>
                    <a:pt x="260576" y="865084"/>
                  </a:lnTo>
                  <a:lnTo>
                    <a:pt x="290119" y="850206"/>
                  </a:lnTo>
                  <a:lnTo>
                    <a:pt x="349705" y="795385"/>
                  </a:lnTo>
                  <a:lnTo>
                    <a:pt x="395849" y="734520"/>
                  </a:lnTo>
                  <a:lnTo>
                    <a:pt x="417282" y="682856"/>
                  </a:lnTo>
                  <a:lnTo>
                    <a:pt x="432997" y="644265"/>
                  </a:lnTo>
                  <a:lnTo>
                    <a:pt x="437523" y="604364"/>
                  </a:lnTo>
                  <a:lnTo>
                    <a:pt x="434436" y="580952"/>
                  </a:lnTo>
                  <a:lnTo>
                    <a:pt x="428465" y="572135"/>
                  </a:lnTo>
                  <a:lnTo>
                    <a:pt x="409353" y="559218"/>
                  </a:lnTo>
                  <a:lnTo>
                    <a:pt x="372286" y="550959"/>
                  </a:lnTo>
                  <a:lnTo>
                    <a:pt x="326078" y="559691"/>
                  </a:lnTo>
                  <a:lnTo>
                    <a:pt x="275342" y="577096"/>
                  </a:lnTo>
                  <a:lnTo>
                    <a:pt x="231012" y="603937"/>
                  </a:lnTo>
                  <a:lnTo>
                    <a:pt x="174993" y="652784"/>
                  </a:lnTo>
                  <a:lnTo>
                    <a:pt x="145438" y="680068"/>
                  </a:lnTo>
                  <a:lnTo>
                    <a:pt x="104179" y="736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05865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8864" y="739713"/>
              <a:ext cx="569393" cy="701267"/>
            </a:xfrm>
            <a:custGeom>
              <a:avLst/>
              <a:gdLst/>
              <a:ahLst/>
              <a:cxnLst/>
              <a:rect l="0" t="0" r="0" b="0"/>
              <a:pathLst>
                <a:path w="569393" h="701267">
                  <a:moveTo>
                    <a:pt x="30213" y="197323"/>
                  </a:moveTo>
                  <a:lnTo>
                    <a:pt x="7857" y="197323"/>
                  </a:lnTo>
                  <a:lnTo>
                    <a:pt x="2441" y="192644"/>
                  </a:lnTo>
                  <a:lnTo>
                    <a:pt x="0" y="184845"/>
                  </a:lnTo>
                  <a:lnTo>
                    <a:pt x="4488" y="133117"/>
                  </a:lnTo>
                  <a:lnTo>
                    <a:pt x="18952" y="94851"/>
                  </a:lnTo>
                  <a:lnTo>
                    <a:pt x="43644" y="61286"/>
                  </a:lnTo>
                  <a:lnTo>
                    <a:pt x="90665" y="28078"/>
                  </a:lnTo>
                  <a:lnTo>
                    <a:pt x="151258" y="5121"/>
                  </a:lnTo>
                  <a:lnTo>
                    <a:pt x="206028" y="0"/>
                  </a:lnTo>
                  <a:lnTo>
                    <a:pt x="258788" y="9040"/>
                  </a:lnTo>
                  <a:lnTo>
                    <a:pt x="270334" y="12139"/>
                  </a:lnTo>
                  <a:lnTo>
                    <a:pt x="289402" y="24942"/>
                  </a:lnTo>
                  <a:lnTo>
                    <a:pt x="304506" y="43500"/>
                  </a:lnTo>
                  <a:lnTo>
                    <a:pt x="318416" y="80256"/>
                  </a:lnTo>
                  <a:lnTo>
                    <a:pt x="322080" y="107079"/>
                  </a:lnTo>
                  <a:lnTo>
                    <a:pt x="317469" y="131478"/>
                  </a:lnTo>
                  <a:lnTo>
                    <a:pt x="288923" y="193678"/>
                  </a:lnTo>
                  <a:lnTo>
                    <a:pt x="267395" y="226659"/>
                  </a:lnTo>
                  <a:lnTo>
                    <a:pt x="239310" y="250598"/>
                  </a:lnTo>
                  <a:lnTo>
                    <a:pt x="219071" y="261165"/>
                  </a:lnTo>
                  <a:lnTo>
                    <a:pt x="214610" y="260941"/>
                  </a:lnTo>
                  <a:lnTo>
                    <a:pt x="213976" y="257283"/>
                  </a:lnTo>
                  <a:lnTo>
                    <a:pt x="215893" y="251334"/>
                  </a:lnTo>
                  <a:lnTo>
                    <a:pt x="223020" y="247368"/>
                  </a:lnTo>
                  <a:lnTo>
                    <a:pt x="246536" y="242962"/>
                  </a:lnTo>
                  <a:lnTo>
                    <a:pt x="299718" y="248539"/>
                  </a:lnTo>
                  <a:lnTo>
                    <a:pt x="351470" y="264025"/>
                  </a:lnTo>
                  <a:lnTo>
                    <a:pt x="411736" y="289267"/>
                  </a:lnTo>
                  <a:lnTo>
                    <a:pt x="471353" y="326876"/>
                  </a:lnTo>
                  <a:lnTo>
                    <a:pt x="524036" y="383998"/>
                  </a:lnTo>
                  <a:lnTo>
                    <a:pt x="552928" y="425530"/>
                  </a:lnTo>
                  <a:lnTo>
                    <a:pt x="568537" y="476290"/>
                  </a:lnTo>
                  <a:lnTo>
                    <a:pt x="569392" y="530194"/>
                  </a:lnTo>
                  <a:lnTo>
                    <a:pt x="559201" y="591235"/>
                  </a:lnTo>
                  <a:lnTo>
                    <a:pt x="552708" y="615720"/>
                  </a:lnTo>
                  <a:lnTo>
                    <a:pt x="539684" y="635181"/>
                  </a:lnTo>
                  <a:lnTo>
                    <a:pt x="485385" y="680109"/>
                  </a:lnTo>
                  <a:lnTo>
                    <a:pt x="462969" y="691875"/>
                  </a:lnTo>
                  <a:lnTo>
                    <a:pt x="413851" y="699486"/>
                  </a:lnTo>
                  <a:lnTo>
                    <a:pt x="371905" y="701266"/>
                  </a:lnTo>
                  <a:lnTo>
                    <a:pt x="314729" y="699149"/>
                  </a:lnTo>
                  <a:lnTo>
                    <a:pt x="251561" y="684677"/>
                  </a:lnTo>
                  <a:lnTo>
                    <a:pt x="198669" y="671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74528" y="109496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6883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58880" y="821222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34879" y="44367"/>
                  </a:lnTo>
                  <a:lnTo>
                    <a:pt x="31392" y="103093"/>
                  </a:lnTo>
                  <a:lnTo>
                    <a:pt x="24640" y="151689"/>
                  </a:lnTo>
                  <a:lnTo>
                    <a:pt x="21765" y="213151"/>
                  </a:lnTo>
                  <a:lnTo>
                    <a:pt x="15608" y="275681"/>
                  </a:lnTo>
                  <a:lnTo>
                    <a:pt x="6445" y="335667"/>
                  </a:lnTo>
                  <a:lnTo>
                    <a:pt x="1910" y="388536"/>
                  </a:lnTo>
                  <a:lnTo>
                    <a:pt x="566" y="43942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06197" y="708004"/>
              <a:ext cx="508211" cy="313261"/>
            </a:xfrm>
            <a:custGeom>
              <a:avLst/>
              <a:gdLst/>
              <a:ahLst/>
              <a:cxnLst/>
              <a:rect l="0" t="0" r="0" b="0"/>
              <a:pathLst>
                <a:path w="508211" h="313261">
                  <a:moveTo>
                    <a:pt x="0" y="144804"/>
                  </a:moveTo>
                  <a:lnTo>
                    <a:pt x="0" y="122447"/>
                  </a:lnTo>
                  <a:lnTo>
                    <a:pt x="11178" y="91776"/>
                  </a:lnTo>
                  <a:lnTo>
                    <a:pt x="29144" y="74053"/>
                  </a:lnTo>
                  <a:lnTo>
                    <a:pt x="84395" y="43611"/>
                  </a:lnTo>
                  <a:lnTo>
                    <a:pt x="134450" y="27733"/>
                  </a:lnTo>
                  <a:lnTo>
                    <a:pt x="186326" y="15620"/>
                  </a:lnTo>
                  <a:lnTo>
                    <a:pt x="242955" y="2216"/>
                  </a:lnTo>
                  <a:lnTo>
                    <a:pt x="294645" y="0"/>
                  </a:lnTo>
                  <a:lnTo>
                    <a:pt x="354689" y="9139"/>
                  </a:lnTo>
                  <a:lnTo>
                    <a:pt x="416332" y="22210"/>
                  </a:lnTo>
                  <a:lnTo>
                    <a:pt x="468369" y="44462"/>
                  </a:lnTo>
                  <a:lnTo>
                    <a:pt x="487364" y="57703"/>
                  </a:lnTo>
                  <a:lnTo>
                    <a:pt x="500485" y="77627"/>
                  </a:lnTo>
                  <a:lnTo>
                    <a:pt x="505622" y="89491"/>
                  </a:lnTo>
                  <a:lnTo>
                    <a:pt x="508210" y="115151"/>
                  </a:lnTo>
                  <a:lnTo>
                    <a:pt x="504291" y="142153"/>
                  </a:lnTo>
                  <a:lnTo>
                    <a:pt x="487761" y="183663"/>
                  </a:lnTo>
                  <a:lnTo>
                    <a:pt x="461156" y="223258"/>
                  </a:lnTo>
                  <a:lnTo>
                    <a:pt x="397764" y="281131"/>
                  </a:lnTo>
                  <a:lnTo>
                    <a:pt x="357511" y="304054"/>
                  </a:lnTo>
                  <a:lnTo>
                    <a:pt x="326383" y="313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79979" y="1063378"/>
              <a:ext cx="136872" cy="221908"/>
            </a:xfrm>
            <a:custGeom>
              <a:avLst/>
              <a:gdLst/>
              <a:ahLst/>
              <a:cxnLst/>
              <a:rect l="0" t="0" r="0" b="0"/>
              <a:pathLst>
                <a:path w="136872" h="221908">
                  <a:moveTo>
                    <a:pt x="0" y="73699"/>
                  </a:moveTo>
                  <a:lnTo>
                    <a:pt x="0" y="122630"/>
                  </a:lnTo>
                  <a:lnTo>
                    <a:pt x="0" y="181761"/>
                  </a:lnTo>
                  <a:lnTo>
                    <a:pt x="6065" y="221907"/>
                  </a:lnTo>
                  <a:lnTo>
                    <a:pt x="3476" y="212879"/>
                  </a:lnTo>
                  <a:lnTo>
                    <a:pt x="7922" y="161720"/>
                  </a:lnTo>
                  <a:lnTo>
                    <a:pt x="13133" y="108460"/>
                  </a:lnTo>
                  <a:lnTo>
                    <a:pt x="19875" y="86809"/>
                  </a:lnTo>
                  <a:lnTo>
                    <a:pt x="49901" y="46425"/>
                  </a:lnTo>
                  <a:lnTo>
                    <a:pt x="76007" y="3039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78967" y="1116020"/>
              <a:ext cx="225183" cy="203317"/>
            </a:xfrm>
            <a:custGeom>
              <a:avLst/>
              <a:gdLst/>
              <a:ahLst/>
              <a:cxnLst/>
              <a:rect l="0" t="0" r="0" b="0"/>
              <a:pathLst>
                <a:path w="225183" h="203317">
                  <a:moveTo>
                    <a:pt x="127395" y="10529"/>
                  </a:moveTo>
                  <a:lnTo>
                    <a:pt x="67455" y="36893"/>
                  </a:lnTo>
                  <a:lnTo>
                    <a:pt x="26507" y="70427"/>
                  </a:lnTo>
                  <a:lnTo>
                    <a:pt x="4826" y="102496"/>
                  </a:lnTo>
                  <a:lnTo>
                    <a:pt x="0" y="125102"/>
                  </a:lnTo>
                  <a:lnTo>
                    <a:pt x="352" y="136044"/>
                  </a:lnTo>
                  <a:lnTo>
                    <a:pt x="6981" y="154441"/>
                  </a:lnTo>
                  <a:lnTo>
                    <a:pt x="18895" y="170416"/>
                  </a:lnTo>
                  <a:lnTo>
                    <a:pt x="35889" y="185315"/>
                  </a:lnTo>
                  <a:lnTo>
                    <a:pt x="70777" y="201267"/>
                  </a:lnTo>
                  <a:lnTo>
                    <a:pt x="94042" y="203316"/>
                  </a:lnTo>
                  <a:lnTo>
                    <a:pt x="117251" y="199157"/>
                  </a:lnTo>
                  <a:lnTo>
                    <a:pt x="178471" y="170925"/>
                  </a:lnTo>
                  <a:lnTo>
                    <a:pt x="205570" y="145011"/>
                  </a:lnTo>
                  <a:lnTo>
                    <a:pt x="222828" y="109517"/>
                  </a:lnTo>
                  <a:lnTo>
                    <a:pt x="225182" y="82989"/>
                  </a:lnTo>
                  <a:lnTo>
                    <a:pt x="221159" y="57941"/>
                  </a:lnTo>
                  <a:lnTo>
                    <a:pt x="211572" y="39010"/>
                  </a:lnTo>
                  <a:lnTo>
                    <a:pt x="187432" y="15198"/>
                  </a:lnTo>
                  <a:lnTo>
                    <a:pt x="158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32245" y="1060334"/>
              <a:ext cx="213005" cy="474272"/>
            </a:xfrm>
            <a:custGeom>
              <a:avLst/>
              <a:gdLst/>
              <a:ahLst/>
              <a:cxnLst/>
              <a:rect l="0" t="0" r="0" b="0"/>
              <a:pathLst>
                <a:path w="213005" h="474272">
                  <a:moveTo>
                    <a:pt x="5744" y="192557"/>
                  </a:moveTo>
                  <a:lnTo>
                    <a:pt x="11334" y="251174"/>
                  </a:lnTo>
                  <a:lnTo>
                    <a:pt x="23956" y="314010"/>
                  </a:lnTo>
                  <a:lnTo>
                    <a:pt x="25958" y="362684"/>
                  </a:lnTo>
                  <a:lnTo>
                    <a:pt x="32224" y="420354"/>
                  </a:lnTo>
                  <a:lnTo>
                    <a:pt x="35151" y="472994"/>
                  </a:lnTo>
                  <a:lnTo>
                    <a:pt x="33538" y="474271"/>
                  </a:lnTo>
                  <a:lnTo>
                    <a:pt x="31292" y="471613"/>
                  </a:lnTo>
                  <a:lnTo>
                    <a:pt x="20453" y="425320"/>
                  </a:lnTo>
                  <a:lnTo>
                    <a:pt x="13979" y="366090"/>
                  </a:lnTo>
                  <a:lnTo>
                    <a:pt x="7371" y="308723"/>
                  </a:lnTo>
                  <a:lnTo>
                    <a:pt x="0" y="255537"/>
                  </a:lnTo>
                  <a:lnTo>
                    <a:pt x="3522" y="207968"/>
                  </a:lnTo>
                  <a:lnTo>
                    <a:pt x="5086" y="156829"/>
                  </a:lnTo>
                  <a:lnTo>
                    <a:pt x="8734" y="93386"/>
                  </a:lnTo>
                  <a:lnTo>
                    <a:pt x="20373" y="46365"/>
                  </a:lnTo>
                  <a:lnTo>
                    <a:pt x="36075" y="19519"/>
                  </a:lnTo>
                  <a:lnTo>
                    <a:pt x="51980" y="7247"/>
                  </a:lnTo>
                  <a:lnTo>
                    <a:pt x="61134" y="2336"/>
                  </a:lnTo>
                  <a:lnTo>
                    <a:pt x="80665" y="0"/>
                  </a:lnTo>
                  <a:lnTo>
                    <a:pt x="121799" y="8032"/>
                  </a:lnTo>
                  <a:lnTo>
                    <a:pt x="153215" y="23109"/>
                  </a:lnTo>
                  <a:lnTo>
                    <a:pt x="184750" y="47984"/>
                  </a:lnTo>
                  <a:lnTo>
                    <a:pt x="205142" y="77581"/>
                  </a:lnTo>
                  <a:lnTo>
                    <a:pt x="213004" y="114166"/>
                  </a:lnTo>
                  <a:lnTo>
                    <a:pt x="209744" y="149053"/>
                  </a:lnTo>
                  <a:lnTo>
                    <a:pt x="198187" y="170882"/>
                  </a:lnTo>
                  <a:lnTo>
                    <a:pt x="180181" y="191112"/>
                  </a:lnTo>
                  <a:lnTo>
                    <a:pt x="156581" y="207903"/>
                  </a:lnTo>
                  <a:lnTo>
                    <a:pt x="111398" y="219330"/>
                  </a:lnTo>
                  <a:lnTo>
                    <a:pt x="58652" y="215175"/>
                  </a:lnTo>
                  <a:lnTo>
                    <a:pt x="47858" y="213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29497" y="1105492"/>
              <a:ext cx="232026" cy="198757"/>
            </a:xfrm>
            <a:custGeom>
              <a:avLst/>
              <a:gdLst/>
              <a:ahLst/>
              <a:cxnLst/>
              <a:rect l="0" t="0" r="0" b="0"/>
              <a:pathLst>
                <a:path w="232026" h="198757">
                  <a:moveTo>
                    <a:pt x="140161" y="0"/>
                  </a:moveTo>
                  <a:lnTo>
                    <a:pt x="86286" y="19128"/>
                  </a:lnTo>
                  <a:lnTo>
                    <a:pt x="40303" y="49803"/>
                  </a:lnTo>
                  <a:lnTo>
                    <a:pt x="11858" y="85747"/>
                  </a:lnTo>
                  <a:lnTo>
                    <a:pt x="2029" y="105960"/>
                  </a:lnTo>
                  <a:lnTo>
                    <a:pt x="0" y="126642"/>
                  </a:lnTo>
                  <a:lnTo>
                    <a:pt x="4168" y="146362"/>
                  </a:lnTo>
                  <a:lnTo>
                    <a:pt x="13819" y="162926"/>
                  </a:lnTo>
                  <a:lnTo>
                    <a:pt x="37995" y="185405"/>
                  </a:lnTo>
                  <a:lnTo>
                    <a:pt x="60439" y="193536"/>
                  </a:lnTo>
                  <a:lnTo>
                    <a:pt x="112975" y="198756"/>
                  </a:lnTo>
                  <a:lnTo>
                    <a:pt x="148873" y="194071"/>
                  </a:lnTo>
                  <a:lnTo>
                    <a:pt x="181737" y="174096"/>
                  </a:lnTo>
                  <a:lnTo>
                    <a:pt x="208111" y="145950"/>
                  </a:lnTo>
                  <a:lnTo>
                    <a:pt x="225155" y="115384"/>
                  </a:lnTo>
                  <a:lnTo>
                    <a:pt x="232025" y="78511"/>
                  </a:lnTo>
                  <a:lnTo>
                    <a:pt x="227392" y="54781"/>
                  </a:lnTo>
                  <a:lnTo>
                    <a:pt x="222882" y="43540"/>
                  </a:lnTo>
                  <a:lnTo>
                    <a:pt x="208511" y="27929"/>
                  </a:lnTo>
                  <a:lnTo>
                    <a:pt x="199766" y="22129"/>
                  </a:lnTo>
                  <a:lnTo>
                    <a:pt x="165100" y="13966"/>
                  </a:lnTo>
                  <a:lnTo>
                    <a:pt x="11910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69700" y="1084435"/>
              <a:ext cx="200042" cy="173588"/>
            </a:xfrm>
            <a:custGeom>
              <a:avLst/>
              <a:gdLst/>
              <a:ahLst/>
              <a:cxnLst/>
              <a:rect l="0" t="0" r="0" b="0"/>
              <a:pathLst>
                <a:path w="200042" h="173588">
                  <a:moveTo>
                    <a:pt x="0" y="73699"/>
                  </a:moveTo>
                  <a:lnTo>
                    <a:pt x="42661" y="122600"/>
                  </a:lnTo>
                  <a:lnTo>
                    <a:pt x="72601" y="172642"/>
                  </a:lnTo>
                  <a:lnTo>
                    <a:pt x="71797" y="173587"/>
                  </a:lnTo>
                  <a:lnTo>
                    <a:pt x="68922" y="171876"/>
                  </a:lnTo>
                  <a:lnTo>
                    <a:pt x="55901" y="143915"/>
                  </a:lnTo>
                  <a:lnTo>
                    <a:pt x="38571" y="94297"/>
                  </a:lnTo>
                  <a:lnTo>
                    <a:pt x="39244" y="57446"/>
                  </a:lnTo>
                  <a:lnTo>
                    <a:pt x="50197" y="36840"/>
                  </a:lnTo>
                  <a:lnTo>
                    <a:pt x="58031" y="28069"/>
                  </a:lnTo>
                  <a:lnTo>
                    <a:pt x="91414" y="10136"/>
                  </a:lnTo>
                  <a:lnTo>
                    <a:pt x="150681" y="200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12039" y="842279"/>
              <a:ext cx="31444" cy="473784"/>
            </a:xfrm>
            <a:custGeom>
              <a:avLst/>
              <a:gdLst/>
              <a:ahLst/>
              <a:cxnLst/>
              <a:rect l="0" t="0" r="0" b="0"/>
              <a:pathLst>
                <a:path w="31444" h="473784">
                  <a:moveTo>
                    <a:pt x="31443" y="0"/>
                  </a:moveTo>
                  <a:lnTo>
                    <a:pt x="19990" y="48931"/>
                  </a:lnTo>
                  <a:lnTo>
                    <a:pt x="12283" y="108062"/>
                  </a:lnTo>
                  <a:lnTo>
                    <a:pt x="5358" y="167459"/>
                  </a:lnTo>
                  <a:lnTo>
                    <a:pt x="1487" y="220153"/>
                  </a:lnTo>
                  <a:lnTo>
                    <a:pt x="340" y="276581"/>
                  </a:lnTo>
                  <a:lnTo>
                    <a:pt x="0" y="337754"/>
                  </a:lnTo>
                  <a:lnTo>
                    <a:pt x="7121" y="397260"/>
                  </a:lnTo>
                  <a:lnTo>
                    <a:pt x="9741" y="446622"/>
                  </a:lnTo>
                  <a:lnTo>
                    <a:pt x="10386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53969" y="1010735"/>
              <a:ext cx="357971" cy="10530"/>
            </a:xfrm>
            <a:custGeom>
              <a:avLst/>
              <a:gdLst/>
              <a:ahLst/>
              <a:cxnLst/>
              <a:rect l="0" t="0" r="0" b="0"/>
              <a:pathLst>
                <a:path w="357971" h="10530">
                  <a:moveTo>
                    <a:pt x="357970" y="0"/>
                  </a:moveTo>
                  <a:lnTo>
                    <a:pt x="299352" y="5589"/>
                  </a:lnTo>
                  <a:lnTo>
                    <a:pt x="247794" y="9065"/>
                  </a:lnTo>
                  <a:lnTo>
                    <a:pt x="193653" y="10095"/>
                  </a:lnTo>
                  <a:lnTo>
                    <a:pt x="140566" y="10400"/>
                  </a:lnTo>
                  <a:lnTo>
                    <a:pt x="82204" y="10491"/>
                  </a:lnTo>
                  <a:lnTo>
                    <a:pt x="21091" y="1052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44986" y="1147606"/>
              <a:ext cx="9067" cy="189514"/>
            </a:xfrm>
            <a:custGeom>
              <a:avLst/>
              <a:gdLst/>
              <a:ahLst/>
              <a:cxnLst/>
              <a:rect l="0" t="0" r="0" b="0"/>
              <a:pathLst>
                <a:path w="9067" h="189514">
                  <a:moveTo>
                    <a:pt x="9066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8472" y="162313"/>
                  </a:lnTo>
                  <a:lnTo>
                    <a:pt x="906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64580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14726" y="1094963"/>
              <a:ext cx="190994" cy="269160"/>
            </a:xfrm>
            <a:custGeom>
              <a:avLst/>
              <a:gdLst/>
              <a:ahLst/>
              <a:cxnLst/>
              <a:rect l="0" t="0" r="0" b="0"/>
              <a:pathLst>
                <a:path w="190994" h="269160">
                  <a:moveTo>
                    <a:pt x="123595" y="0"/>
                  </a:moveTo>
                  <a:lnTo>
                    <a:pt x="80903" y="3120"/>
                  </a:lnTo>
                  <a:lnTo>
                    <a:pt x="70567" y="5589"/>
                  </a:lnTo>
                  <a:lnTo>
                    <a:pt x="52844" y="17692"/>
                  </a:lnTo>
                  <a:lnTo>
                    <a:pt x="22402" y="54058"/>
                  </a:lnTo>
                  <a:lnTo>
                    <a:pt x="6525" y="90237"/>
                  </a:lnTo>
                  <a:lnTo>
                    <a:pt x="0" y="136181"/>
                  </a:lnTo>
                  <a:lnTo>
                    <a:pt x="3656" y="186839"/>
                  </a:lnTo>
                  <a:lnTo>
                    <a:pt x="17738" y="227715"/>
                  </a:lnTo>
                  <a:lnTo>
                    <a:pt x="42317" y="256464"/>
                  </a:lnTo>
                  <a:lnTo>
                    <a:pt x="64855" y="266063"/>
                  </a:lnTo>
                  <a:lnTo>
                    <a:pt x="89300" y="269159"/>
                  </a:lnTo>
                  <a:lnTo>
                    <a:pt x="111862" y="266635"/>
                  </a:lnTo>
                  <a:lnTo>
                    <a:pt x="130468" y="258495"/>
                  </a:lnTo>
                  <a:lnTo>
                    <a:pt x="146537" y="245908"/>
                  </a:lnTo>
                  <a:lnTo>
                    <a:pt x="167568" y="217921"/>
                  </a:lnTo>
                  <a:lnTo>
                    <a:pt x="185747" y="167135"/>
                  </a:lnTo>
                  <a:lnTo>
                    <a:pt x="190993" y="140963"/>
                  </a:lnTo>
                  <a:lnTo>
                    <a:pt x="184828" y="95565"/>
                  </a:lnTo>
                  <a:lnTo>
                    <a:pt x="176546" y="74059"/>
                  </a:lnTo>
                  <a:lnTo>
                    <a:pt x="152152" y="43391"/>
                  </a:lnTo>
                  <a:lnTo>
                    <a:pt x="118708" y="17713"/>
                  </a:lnTo>
                  <a:lnTo>
                    <a:pt x="10253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06777" y="1071567"/>
              <a:ext cx="260811" cy="286610"/>
            </a:xfrm>
            <a:custGeom>
              <a:avLst/>
              <a:gdLst/>
              <a:ahLst/>
              <a:cxnLst/>
              <a:rect l="0" t="0" r="0" b="0"/>
              <a:pathLst>
                <a:path w="260811" h="286610">
                  <a:moveTo>
                    <a:pt x="0" y="33925"/>
                  </a:moveTo>
                  <a:lnTo>
                    <a:pt x="3120" y="88069"/>
                  </a:lnTo>
                  <a:lnTo>
                    <a:pt x="9065" y="148605"/>
                  </a:lnTo>
                  <a:lnTo>
                    <a:pt x="18644" y="207313"/>
                  </a:lnTo>
                  <a:lnTo>
                    <a:pt x="36361" y="268570"/>
                  </a:lnTo>
                  <a:lnTo>
                    <a:pt x="26856" y="235144"/>
                  </a:lnTo>
                  <a:lnTo>
                    <a:pt x="22202" y="175274"/>
                  </a:lnTo>
                  <a:lnTo>
                    <a:pt x="22566" y="125589"/>
                  </a:lnTo>
                  <a:lnTo>
                    <a:pt x="32577" y="69405"/>
                  </a:lnTo>
                  <a:lnTo>
                    <a:pt x="45527" y="35079"/>
                  </a:lnTo>
                  <a:lnTo>
                    <a:pt x="51409" y="24166"/>
                  </a:lnTo>
                  <a:lnTo>
                    <a:pt x="70422" y="8920"/>
                  </a:lnTo>
                  <a:lnTo>
                    <a:pt x="82043" y="3217"/>
                  </a:lnTo>
                  <a:lnTo>
                    <a:pt x="104314" y="0"/>
                  </a:lnTo>
                  <a:lnTo>
                    <a:pt x="127080" y="3639"/>
                  </a:lnTo>
                  <a:lnTo>
                    <a:pt x="165035" y="20012"/>
                  </a:lnTo>
                  <a:lnTo>
                    <a:pt x="197857" y="47740"/>
                  </a:lnTo>
                  <a:lnTo>
                    <a:pt x="230502" y="101558"/>
                  </a:lnTo>
                  <a:lnTo>
                    <a:pt x="242825" y="134174"/>
                  </a:lnTo>
                  <a:lnTo>
                    <a:pt x="250933" y="184251"/>
                  </a:lnTo>
                  <a:lnTo>
                    <a:pt x="260440" y="243687"/>
                  </a:lnTo>
                  <a:lnTo>
                    <a:pt x="260810" y="267532"/>
                  </a:lnTo>
                  <a:lnTo>
                    <a:pt x="259272" y="273891"/>
                  </a:lnTo>
                  <a:lnTo>
                    <a:pt x="252684" y="286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35881" y="1024557"/>
              <a:ext cx="340468" cy="354677"/>
            </a:xfrm>
            <a:custGeom>
              <a:avLst/>
              <a:gdLst/>
              <a:ahLst/>
              <a:cxnLst/>
              <a:rect l="0" t="0" r="0" b="0"/>
              <a:pathLst>
                <a:path w="340468" h="354677">
                  <a:moveTo>
                    <a:pt x="213134" y="7235"/>
                  </a:moveTo>
                  <a:lnTo>
                    <a:pt x="185578" y="0"/>
                  </a:lnTo>
                  <a:lnTo>
                    <a:pt x="129355" y="477"/>
                  </a:lnTo>
                  <a:lnTo>
                    <a:pt x="72843" y="17079"/>
                  </a:lnTo>
                  <a:lnTo>
                    <a:pt x="36256" y="36148"/>
                  </a:lnTo>
                  <a:lnTo>
                    <a:pt x="20268" y="52841"/>
                  </a:lnTo>
                  <a:lnTo>
                    <a:pt x="473" y="92153"/>
                  </a:lnTo>
                  <a:lnTo>
                    <a:pt x="0" y="102452"/>
                  </a:lnTo>
                  <a:lnTo>
                    <a:pt x="5714" y="123253"/>
                  </a:lnTo>
                  <a:lnTo>
                    <a:pt x="22291" y="141077"/>
                  </a:lnTo>
                  <a:lnTo>
                    <a:pt x="33264" y="149106"/>
                  </a:lnTo>
                  <a:lnTo>
                    <a:pt x="61052" y="154907"/>
                  </a:lnTo>
                  <a:lnTo>
                    <a:pt x="120962" y="149099"/>
                  </a:lnTo>
                  <a:lnTo>
                    <a:pt x="179026" y="146262"/>
                  </a:lnTo>
                  <a:lnTo>
                    <a:pt x="242488" y="155753"/>
                  </a:lnTo>
                  <a:lnTo>
                    <a:pt x="269465" y="164490"/>
                  </a:lnTo>
                  <a:lnTo>
                    <a:pt x="297806" y="189140"/>
                  </a:lnTo>
                  <a:lnTo>
                    <a:pt x="335563" y="244836"/>
                  </a:lnTo>
                  <a:lnTo>
                    <a:pt x="340467" y="268423"/>
                  </a:lnTo>
                  <a:lnTo>
                    <a:pt x="334083" y="312162"/>
                  </a:lnTo>
                  <a:lnTo>
                    <a:pt x="327692" y="320484"/>
                  </a:lnTo>
                  <a:lnTo>
                    <a:pt x="308113" y="332850"/>
                  </a:lnTo>
                  <a:lnTo>
                    <a:pt x="256245" y="349151"/>
                  </a:lnTo>
                  <a:lnTo>
                    <a:pt x="206671" y="353039"/>
                  </a:lnTo>
                  <a:lnTo>
                    <a:pt x="150388" y="354191"/>
                  </a:lnTo>
                  <a:lnTo>
                    <a:pt x="100741" y="354580"/>
                  </a:lnTo>
                  <a:lnTo>
                    <a:pt x="86792" y="354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9481" y="1463500"/>
              <a:ext cx="5158966" cy="221060"/>
            </a:xfrm>
            <a:custGeom>
              <a:avLst/>
              <a:gdLst/>
              <a:ahLst/>
              <a:cxnLst/>
              <a:rect l="0" t="0" r="0" b="0"/>
              <a:pathLst>
                <a:path w="5158966" h="221060">
                  <a:moveTo>
                    <a:pt x="5158965" y="115774"/>
                  </a:moveTo>
                  <a:lnTo>
                    <a:pt x="5104821" y="112655"/>
                  </a:lnTo>
                  <a:lnTo>
                    <a:pt x="5054404" y="107441"/>
                  </a:lnTo>
                  <a:lnTo>
                    <a:pt x="4996962" y="102777"/>
                  </a:lnTo>
                  <a:lnTo>
                    <a:pt x="4947188" y="97105"/>
                  </a:lnTo>
                  <a:lnTo>
                    <a:pt x="4898514" y="95425"/>
                  </a:lnTo>
                  <a:lnTo>
                    <a:pt x="4851336" y="94927"/>
                  </a:lnTo>
                  <a:lnTo>
                    <a:pt x="4800313" y="97899"/>
                  </a:lnTo>
                  <a:lnTo>
                    <a:pt x="4748150" y="103069"/>
                  </a:lnTo>
                  <a:lnTo>
                    <a:pt x="4695650" y="104601"/>
                  </a:lnTo>
                  <a:lnTo>
                    <a:pt x="4643051" y="105055"/>
                  </a:lnTo>
                  <a:lnTo>
                    <a:pt x="4587301" y="105189"/>
                  </a:lnTo>
                  <a:lnTo>
                    <a:pt x="4529448" y="105229"/>
                  </a:lnTo>
                  <a:lnTo>
                    <a:pt x="4469022" y="105241"/>
                  </a:lnTo>
                  <a:lnTo>
                    <a:pt x="4424165" y="105244"/>
                  </a:lnTo>
                  <a:lnTo>
                    <a:pt x="4380831" y="105245"/>
                  </a:lnTo>
                  <a:lnTo>
                    <a:pt x="4335055" y="105245"/>
                  </a:lnTo>
                  <a:lnTo>
                    <a:pt x="4287415" y="105246"/>
                  </a:lnTo>
                  <a:lnTo>
                    <a:pt x="4238945" y="105246"/>
                  </a:lnTo>
                  <a:lnTo>
                    <a:pt x="4190107" y="102126"/>
                  </a:lnTo>
                  <a:lnTo>
                    <a:pt x="4139935" y="98010"/>
                  </a:lnTo>
                  <a:lnTo>
                    <a:pt x="4086440" y="96181"/>
                  </a:lnTo>
                  <a:lnTo>
                    <a:pt x="4031470" y="92248"/>
                  </a:lnTo>
                  <a:lnTo>
                    <a:pt x="3974673" y="87771"/>
                  </a:lnTo>
                  <a:lnTo>
                    <a:pt x="3914335" y="85781"/>
                  </a:lnTo>
                  <a:lnTo>
                    <a:pt x="3855543" y="81777"/>
                  </a:lnTo>
                  <a:lnTo>
                    <a:pt x="3797048" y="77268"/>
                  </a:lnTo>
                  <a:lnTo>
                    <a:pt x="3735955" y="75264"/>
                  </a:lnTo>
                  <a:lnTo>
                    <a:pt x="3673707" y="71253"/>
                  </a:lnTo>
                  <a:lnTo>
                    <a:pt x="3610947" y="65571"/>
                  </a:lnTo>
                  <a:lnTo>
                    <a:pt x="3547958" y="59147"/>
                  </a:lnTo>
                  <a:lnTo>
                    <a:pt x="3484868" y="52392"/>
                  </a:lnTo>
                  <a:lnTo>
                    <a:pt x="3453305" y="48953"/>
                  </a:lnTo>
                  <a:lnTo>
                    <a:pt x="3420564" y="46660"/>
                  </a:lnTo>
                  <a:lnTo>
                    <a:pt x="3387038" y="45132"/>
                  </a:lnTo>
                  <a:lnTo>
                    <a:pt x="3352990" y="44113"/>
                  </a:lnTo>
                  <a:lnTo>
                    <a:pt x="3318592" y="42264"/>
                  </a:lnTo>
                  <a:lnTo>
                    <a:pt x="3283961" y="39861"/>
                  </a:lnTo>
                  <a:lnTo>
                    <a:pt x="3249177" y="37089"/>
                  </a:lnTo>
                  <a:lnTo>
                    <a:pt x="3214288" y="34072"/>
                  </a:lnTo>
                  <a:lnTo>
                    <a:pt x="3179331" y="30890"/>
                  </a:lnTo>
                  <a:lnTo>
                    <a:pt x="3144328" y="27599"/>
                  </a:lnTo>
                  <a:lnTo>
                    <a:pt x="3108124" y="25406"/>
                  </a:lnTo>
                  <a:lnTo>
                    <a:pt x="3071121" y="23943"/>
                  </a:lnTo>
                  <a:lnTo>
                    <a:pt x="3033583" y="22968"/>
                  </a:lnTo>
                  <a:lnTo>
                    <a:pt x="2995690" y="22318"/>
                  </a:lnTo>
                  <a:lnTo>
                    <a:pt x="2957560" y="21884"/>
                  </a:lnTo>
                  <a:lnTo>
                    <a:pt x="2919272" y="21596"/>
                  </a:lnTo>
                  <a:lnTo>
                    <a:pt x="2882048" y="20233"/>
                  </a:lnTo>
                  <a:lnTo>
                    <a:pt x="2845533" y="18155"/>
                  </a:lnTo>
                  <a:lnTo>
                    <a:pt x="2809492" y="15600"/>
                  </a:lnTo>
                  <a:lnTo>
                    <a:pt x="2772596" y="13896"/>
                  </a:lnTo>
                  <a:lnTo>
                    <a:pt x="2735131" y="12760"/>
                  </a:lnTo>
                  <a:lnTo>
                    <a:pt x="2697286" y="12003"/>
                  </a:lnTo>
                  <a:lnTo>
                    <a:pt x="2659188" y="11499"/>
                  </a:lnTo>
                  <a:lnTo>
                    <a:pt x="2620921" y="11162"/>
                  </a:lnTo>
                  <a:lnTo>
                    <a:pt x="2582542" y="10938"/>
                  </a:lnTo>
                  <a:lnTo>
                    <a:pt x="2544087" y="9618"/>
                  </a:lnTo>
                  <a:lnTo>
                    <a:pt x="2505583" y="7569"/>
                  </a:lnTo>
                  <a:lnTo>
                    <a:pt x="2467045" y="5033"/>
                  </a:lnTo>
                  <a:lnTo>
                    <a:pt x="2428485" y="3342"/>
                  </a:lnTo>
                  <a:lnTo>
                    <a:pt x="2389910" y="2215"/>
                  </a:lnTo>
                  <a:lnTo>
                    <a:pt x="2351326" y="1464"/>
                  </a:lnTo>
                  <a:lnTo>
                    <a:pt x="2311565" y="963"/>
                  </a:lnTo>
                  <a:lnTo>
                    <a:pt x="2271019" y="629"/>
                  </a:lnTo>
                  <a:lnTo>
                    <a:pt x="2229951" y="406"/>
                  </a:lnTo>
                  <a:lnTo>
                    <a:pt x="2189704" y="258"/>
                  </a:lnTo>
                  <a:lnTo>
                    <a:pt x="2150004" y="159"/>
                  </a:lnTo>
                  <a:lnTo>
                    <a:pt x="2110670" y="93"/>
                  </a:lnTo>
                  <a:lnTo>
                    <a:pt x="2070409" y="49"/>
                  </a:lnTo>
                  <a:lnTo>
                    <a:pt x="2029530" y="19"/>
                  </a:lnTo>
                  <a:lnTo>
                    <a:pt x="1988239" y="0"/>
                  </a:lnTo>
                  <a:lnTo>
                    <a:pt x="1946674" y="1157"/>
                  </a:lnTo>
                  <a:lnTo>
                    <a:pt x="1904927" y="3098"/>
                  </a:lnTo>
                  <a:lnTo>
                    <a:pt x="1863057" y="5561"/>
                  </a:lnTo>
                  <a:lnTo>
                    <a:pt x="1821105" y="7204"/>
                  </a:lnTo>
                  <a:lnTo>
                    <a:pt x="1779100" y="8299"/>
                  </a:lnTo>
                  <a:lnTo>
                    <a:pt x="1737058" y="9029"/>
                  </a:lnTo>
                  <a:lnTo>
                    <a:pt x="1693822" y="11855"/>
                  </a:lnTo>
                  <a:lnTo>
                    <a:pt x="1649791" y="16079"/>
                  </a:lnTo>
                  <a:lnTo>
                    <a:pt x="1605229" y="21235"/>
                  </a:lnTo>
                  <a:lnTo>
                    <a:pt x="1562652" y="25842"/>
                  </a:lnTo>
                  <a:lnTo>
                    <a:pt x="1521400" y="30083"/>
                  </a:lnTo>
                  <a:lnTo>
                    <a:pt x="1481030" y="34080"/>
                  </a:lnTo>
                  <a:lnTo>
                    <a:pt x="1440079" y="37915"/>
                  </a:lnTo>
                  <a:lnTo>
                    <a:pt x="1398740" y="41641"/>
                  </a:lnTo>
                  <a:lnTo>
                    <a:pt x="1357143" y="45295"/>
                  </a:lnTo>
                  <a:lnTo>
                    <a:pt x="1316543" y="48901"/>
                  </a:lnTo>
                  <a:lnTo>
                    <a:pt x="1276609" y="52475"/>
                  </a:lnTo>
                  <a:lnTo>
                    <a:pt x="1237118" y="56027"/>
                  </a:lnTo>
                  <a:lnTo>
                    <a:pt x="1196752" y="60735"/>
                  </a:lnTo>
                  <a:lnTo>
                    <a:pt x="1155804" y="66213"/>
                  </a:lnTo>
                  <a:lnTo>
                    <a:pt x="1114467" y="72205"/>
                  </a:lnTo>
                  <a:lnTo>
                    <a:pt x="1074041" y="77369"/>
                  </a:lnTo>
                  <a:lnTo>
                    <a:pt x="1034222" y="81982"/>
                  </a:lnTo>
                  <a:lnTo>
                    <a:pt x="994808" y="86227"/>
                  </a:lnTo>
                  <a:lnTo>
                    <a:pt x="956834" y="90227"/>
                  </a:lnTo>
                  <a:lnTo>
                    <a:pt x="919819" y="94064"/>
                  </a:lnTo>
                  <a:lnTo>
                    <a:pt x="883444" y="97791"/>
                  </a:lnTo>
                  <a:lnTo>
                    <a:pt x="846326" y="102616"/>
                  </a:lnTo>
                  <a:lnTo>
                    <a:pt x="808713" y="108171"/>
                  </a:lnTo>
                  <a:lnTo>
                    <a:pt x="770769" y="114215"/>
                  </a:lnTo>
                  <a:lnTo>
                    <a:pt x="732605" y="119414"/>
                  </a:lnTo>
                  <a:lnTo>
                    <a:pt x="694294" y="124050"/>
                  </a:lnTo>
                  <a:lnTo>
                    <a:pt x="655885" y="128310"/>
                  </a:lnTo>
                  <a:lnTo>
                    <a:pt x="617411" y="132320"/>
                  </a:lnTo>
                  <a:lnTo>
                    <a:pt x="578894" y="136164"/>
                  </a:lnTo>
                  <a:lnTo>
                    <a:pt x="540347" y="139896"/>
                  </a:lnTo>
                  <a:lnTo>
                    <a:pt x="501782" y="144723"/>
                  </a:lnTo>
                  <a:lnTo>
                    <a:pt x="463203" y="150281"/>
                  </a:lnTo>
                  <a:lnTo>
                    <a:pt x="424616" y="156327"/>
                  </a:lnTo>
                  <a:lnTo>
                    <a:pt x="387192" y="161526"/>
                  </a:lnTo>
                  <a:lnTo>
                    <a:pt x="350545" y="166163"/>
                  </a:lnTo>
                  <a:lnTo>
                    <a:pt x="314416" y="170424"/>
                  </a:lnTo>
                  <a:lnTo>
                    <a:pt x="277461" y="175604"/>
                  </a:lnTo>
                  <a:lnTo>
                    <a:pt x="239956" y="181397"/>
                  </a:lnTo>
                  <a:lnTo>
                    <a:pt x="202085" y="187599"/>
                  </a:lnTo>
                  <a:lnTo>
                    <a:pt x="168649" y="192903"/>
                  </a:lnTo>
                  <a:lnTo>
                    <a:pt x="109660" y="201916"/>
                  </a:lnTo>
                  <a:lnTo>
                    <a:pt x="62386" y="209822"/>
                  </a:lnTo>
                  <a:lnTo>
                    <a:pt x="0" y="22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62"/>
          <p:cNvGrpSpPr/>
          <p:nvPr/>
        </p:nvGrpSpPr>
        <p:grpSpPr>
          <a:xfrm>
            <a:off x="463253" y="152283"/>
            <a:ext cx="8980810" cy="1208044"/>
            <a:chOff x="463253" y="152283"/>
            <a:chExt cx="8980810" cy="1208044"/>
          </a:xfrm>
        </p:grpSpPr>
        <p:sp>
          <p:nvSpPr>
            <p:cNvPr id="2" name="Freeform 1"/>
            <p:cNvSpPr/>
            <p:nvPr/>
          </p:nvSpPr>
          <p:spPr>
            <a:xfrm>
              <a:off x="621181" y="23162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336" y="176886"/>
                  </a:lnTo>
                  <a:lnTo>
                    <a:pt x="10490" y="23472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152283"/>
              <a:ext cx="412597" cy="216215"/>
            </a:xfrm>
            <a:custGeom>
              <a:avLst/>
              <a:gdLst/>
              <a:ahLst/>
              <a:cxnLst/>
              <a:rect l="0" t="0" r="0" b="0"/>
              <a:pathLst>
                <a:path w="412597" h="216215">
                  <a:moveTo>
                    <a:pt x="0" y="89872"/>
                  </a:moveTo>
                  <a:lnTo>
                    <a:pt x="9576" y="65825"/>
                  </a:lnTo>
                  <a:lnTo>
                    <a:pt x="20244" y="51499"/>
                  </a:lnTo>
                  <a:lnTo>
                    <a:pt x="39023" y="40452"/>
                  </a:lnTo>
                  <a:lnTo>
                    <a:pt x="94350" y="20106"/>
                  </a:lnTo>
                  <a:lnTo>
                    <a:pt x="139910" y="8847"/>
                  </a:lnTo>
                  <a:lnTo>
                    <a:pt x="200225" y="0"/>
                  </a:lnTo>
                  <a:lnTo>
                    <a:pt x="256533" y="4182"/>
                  </a:lnTo>
                  <a:lnTo>
                    <a:pt x="287150" y="7334"/>
                  </a:lnTo>
                  <a:lnTo>
                    <a:pt x="346434" y="29278"/>
                  </a:lnTo>
                  <a:lnTo>
                    <a:pt x="373139" y="46052"/>
                  </a:lnTo>
                  <a:lnTo>
                    <a:pt x="395869" y="71429"/>
                  </a:lnTo>
                  <a:lnTo>
                    <a:pt x="411833" y="106764"/>
                  </a:lnTo>
                  <a:lnTo>
                    <a:pt x="412596" y="117511"/>
                  </a:lnTo>
                  <a:lnTo>
                    <a:pt x="407204" y="135691"/>
                  </a:lnTo>
                  <a:lnTo>
                    <a:pt x="385426" y="159080"/>
                  </a:lnTo>
                  <a:lnTo>
                    <a:pt x="328035" y="191908"/>
                  </a:lnTo>
                  <a:lnTo>
                    <a:pt x="265553" y="211107"/>
                  </a:lnTo>
                  <a:lnTo>
                    <a:pt x="219698" y="215205"/>
                  </a:lnTo>
                  <a:lnTo>
                    <a:pt x="200042" y="216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357968"/>
              <a:ext cx="115815" cy="152910"/>
            </a:xfrm>
            <a:custGeom>
              <a:avLst/>
              <a:gdLst/>
              <a:ahLst/>
              <a:cxnLst/>
              <a:rect l="0" t="0" r="0" b="0"/>
              <a:pathLst>
                <a:path w="115815" h="152910">
                  <a:moveTo>
                    <a:pt x="0" y="63171"/>
                  </a:moveTo>
                  <a:lnTo>
                    <a:pt x="0" y="85528"/>
                  </a:lnTo>
                  <a:lnTo>
                    <a:pt x="23720" y="147513"/>
                  </a:lnTo>
                  <a:lnTo>
                    <a:pt x="24002" y="152155"/>
                  </a:lnTo>
                  <a:lnTo>
                    <a:pt x="21851" y="152909"/>
                  </a:lnTo>
                  <a:lnTo>
                    <a:pt x="18077" y="151073"/>
                  </a:lnTo>
                  <a:lnTo>
                    <a:pt x="10764" y="136554"/>
                  </a:lnTo>
                  <a:lnTo>
                    <a:pt x="7176" y="126131"/>
                  </a:lnTo>
                  <a:lnTo>
                    <a:pt x="7716" y="89105"/>
                  </a:lnTo>
                  <a:lnTo>
                    <a:pt x="20874" y="54088"/>
                  </a:lnTo>
                  <a:lnTo>
                    <a:pt x="39590" y="27075"/>
                  </a:lnTo>
                  <a:lnTo>
                    <a:pt x="65543" y="984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8680" y="379025"/>
              <a:ext cx="161634" cy="139802"/>
            </a:xfrm>
            <a:custGeom>
              <a:avLst/>
              <a:gdLst/>
              <a:ahLst/>
              <a:cxnLst/>
              <a:rect l="0" t="0" r="0" b="0"/>
              <a:pathLst>
                <a:path w="161634" h="139802">
                  <a:moveTo>
                    <a:pt x="118926" y="21057"/>
                  </a:moveTo>
                  <a:lnTo>
                    <a:pt x="102158" y="15468"/>
                  </a:lnTo>
                  <a:lnTo>
                    <a:pt x="84567" y="15844"/>
                  </a:lnTo>
                  <a:lnTo>
                    <a:pt x="44678" y="25617"/>
                  </a:lnTo>
                  <a:lnTo>
                    <a:pt x="19068" y="40996"/>
                  </a:lnTo>
                  <a:lnTo>
                    <a:pt x="7084" y="56825"/>
                  </a:lnTo>
                  <a:lnTo>
                    <a:pt x="2251" y="65959"/>
                  </a:lnTo>
                  <a:lnTo>
                    <a:pt x="0" y="85468"/>
                  </a:lnTo>
                  <a:lnTo>
                    <a:pt x="4069" y="104666"/>
                  </a:lnTo>
                  <a:lnTo>
                    <a:pt x="13676" y="120998"/>
                  </a:lnTo>
                  <a:lnTo>
                    <a:pt x="31984" y="132936"/>
                  </a:lnTo>
                  <a:lnTo>
                    <a:pt x="54549" y="139801"/>
                  </a:lnTo>
                  <a:lnTo>
                    <a:pt x="76276" y="138953"/>
                  </a:lnTo>
                  <a:lnTo>
                    <a:pt x="108238" y="126309"/>
                  </a:lnTo>
                  <a:lnTo>
                    <a:pt x="156900" y="87427"/>
                  </a:lnTo>
                  <a:lnTo>
                    <a:pt x="160620" y="78172"/>
                  </a:lnTo>
                  <a:lnTo>
                    <a:pt x="161633" y="55410"/>
                  </a:lnTo>
                  <a:lnTo>
                    <a:pt x="150037" y="21877"/>
                  </a:lnTo>
                  <a:lnTo>
                    <a:pt x="144346" y="14585"/>
                  </a:lnTo>
                  <a:lnTo>
                    <a:pt x="1189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1052" y="379048"/>
              <a:ext cx="162731" cy="295883"/>
            </a:xfrm>
            <a:custGeom>
              <a:avLst/>
              <a:gdLst/>
              <a:ahLst/>
              <a:cxnLst/>
              <a:rect l="0" t="0" r="0" b="0"/>
              <a:pathLst>
                <a:path w="162731" h="295883">
                  <a:moveTo>
                    <a:pt x="25010" y="136848"/>
                  </a:moveTo>
                  <a:lnTo>
                    <a:pt x="19421" y="153615"/>
                  </a:lnTo>
                  <a:lnTo>
                    <a:pt x="19796" y="171206"/>
                  </a:lnTo>
                  <a:lnTo>
                    <a:pt x="25493" y="229847"/>
                  </a:lnTo>
                  <a:lnTo>
                    <a:pt x="39574" y="292926"/>
                  </a:lnTo>
                  <a:lnTo>
                    <a:pt x="40568" y="295882"/>
                  </a:lnTo>
                  <a:lnTo>
                    <a:pt x="27728" y="234253"/>
                  </a:lnTo>
                  <a:lnTo>
                    <a:pt x="18926" y="185856"/>
                  </a:lnTo>
                  <a:lnTo>
                    <a:pt x="12240" y="126988"/>
                  </a:lnTo>
                  <a:lnTo>
                    <a:pt x="0" y="70299"/>
                  </a:lnTo>
                  <a:lnTo>
                    <a:pt x="962" y="33682"/>
                  </a:lnTo>
                  <a:lnTo>
                    <a:pt x="8863" y="14567"/>
                  </a:lnTo>
                  <a:lnTo>
                    <a:pt x="14245" y="6194"/>
                  </a:lnTo>
                  <a:lnTo>
                    <a:pt x="21343" y="1782"/>
                  </a:lnTo>
                  <a:lnTo>
                    <a:pt x="38588" y="0"/>
                  </a:lnTo>
                  <a:lnTo>
                    <a:pt x="96916" y="11433"/>
                  </a:lnTo>
                  <a:lnTo>
                    <a:pt x="117799" y="19107"/>
                  </a:lnTo>
                  <a:lnTo>
                    <a:pt x="142710" y="37751"/>
                  </a:lnTo>
                  <a:lnTo>
                    <a:pt x="157650" y="55370"/>
                  </a:lnTo>
                  <a:lnTo>
                    <a:pt x="162730" y="78019"/>
                  </a:lnTo>
                  <a:lnTo>
                    <a:pt x="162446" y="90610"/>
                  </a:lnTo>
                  <a:lnTo>
                    <a:pt x="157578" y="100173"/>
                  </a:lnTo>
                  <a:lnTo>
                    <a:pt x="139691" y="113919"/>
                  </a:lnTo>
                  <a:lnTo>
                    <a:pt x="113024" y="117689"/>
                  </a:lnTo>
                  <a:lnTo>
                    <a:pt x="56595" y="115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3390" y="400082"/>
              <a:ext cx="129625" cy="123057"/>
            </a:xfrm>
            <a:custGeom>
              <a:avLst/>
              <a:gdLst/>
              <a:ahLst/>
              <a:cxnLst/>
              <a:rect l="0" t="0" r="0" b="0"/>
              <a:pathLst>
                <a:path w="129625" h="123057">
                  <a:moveTo>
                    <a:pt x="97998" y="0"/>
                  </a:moveTo>
                  <a:lnTo>
                    <a:pt x="59480" y="2340"/>
                  </a:lnTo>
                  <a:lnTo>
                    <a:pt x="41495" y="11179"/>
                  </a:lnTo>
                  <a:lnTo>
                    <a:pt x="18215" y="34898"/>
                  </a:lnTo>
                  <a:lnTo>
                    <a:pt x="2089" y="64153"/>
                  </a:lnTo>
                  <a:lnTo>
                    <a:pt x="0" y="84665"/>
                  </a:lnTo>
                  <a:lnTo>
                    <a:pt x="1080" y="95048"/>
                  </a:lnTo>
                  <a:lnTo>
                    <a:pt x="6480" y="103140"/>
                  </a:lnTo>
                  <a:lnTo>
                    <a:pt x="24958" y="115250"/>
                  </a:lnTo>
                  <a:lnTo>
                    <a:pt x="61669" y="123056"/>
                  </a:lnTo>
                  <a:lnTo>
                    <a:pt x="85361" y="118643"/>
                  </a:lnTo>
                  <a:lnTo>
                    <a:pt x="106420" y="107712"/>
                  </a:lnTo>
                  <a:lnTo>
                    <a:pt x="123578" y="91156"/>
                  </a:lnTo>
                  <a:lnTo>
                    <a:pt x="127920" y="81828"/>
                  </a:lnTo>
                  <a:lnTo>
                    <a:pt x="129624" y="62105"/>
                  </a:lnTo>
                  <a:lnTo>
                    <a:pt x="123362" y="44760"/>
                  </a:lnTo>
                  <a:lnTo>
                    <a:pt x="10852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400082"/>
              <a:ext cx="147400" cy="124152"/>
            </a:xfrm>
            <a:custGeom>
              <a:avLst/>
              <a:gdLst/>
              <a:ahLst/>
              <a:cxnLst/>
              <a:rect l="0" t="0" r="0" b="0"/>
              <a:pathLst>
                <a:path w="147400" h="124152">
                  <a:moveTo>
                    <a:pt x="0" y="52643"/>
                  </a:moveTo>
                  <a:lnTo>
                    <a:pt x="34329" y="113516"/>
                  </a:lnTo>
                  <a:lnTo>
                    <a:pt x="42163" y="124151"/>
                  </a:lnTo>
                  <a:lnTo>
                    <a:pt x="40977" y="123712"/>
                  </a:lnTo>
                  <a:lnTo>
                    <a:pt x="37847" y="121079"/>
                  </a:lnTo>
                  <a:lnTo>
                    <a:pt x="17481" y="63249"/>
                  </a:lnTo>
                  <a:lnTo>
                    <a:pt x="17503" y="53864"/>
                  </a:lnTo>
                  <a:lnTo>
                    <a:pt x="23767" y="37198"/>
                  </a:lnTo>
                  <a:lnTo>
                    <a:pt x="40447" y="14661"/>
                  </a:lnTo>
                  <a:lnTo>
                    <a:pt x="62820" y="6516"/>
                  </a:lnTo>
                  <a:lnTo>
                    <a:pt x="119254" y="128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1000" y="210569"/>
              <a:ext cx="21001" cy="336913"/>
            </a:xfrm>
            <a:custGeom>
              <a:avLst/>
              <a:gdLst/>
              <a:ahLst/>
              <a:cxnLst/>
              <a:rect l="0" t="0" r="0" b="0"/>
              <a:pathLst>
                <a:path w="21001" h="336913">
                  <a:moveTo>
                    <a:pt x="10471" y="0"/>
                  </a:moveTo>
                  <a:lnTo>
                    <a:pt x="2138" y="48931"/>
                  </a:lnTo>
                  <a:lnTo>
                    <a:pt x="593" y="103016"/>
                  </a:lnTo>
                  <a:lnTo>
                    <a:pt x="135" y="164664"/>
                  </a:lnTo>
                  <a:lnTo>
                    <a:pt x="0" y="219975"/>
                  </a:lnTo>
                  <a:lnTo>
                    <a:pt x="5543" y="279889"/>
                  </a:lnTo>
                  <a:lnTo>
                    <a:pt x="2100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7243" y="31585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1111" y="8334"/>
                  </a:lnTo>
                  <a:lnTo>
                    <a:pt x="91980" y="4506"/>
                  </a:lnTo>
                  <a:lnTo>
                    <a:pt x="37580" y="20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89927" y="41061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3" y="27556"/>
                  </a:lnTo>
                  <a:lnTo>
                    <a:pt x="651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0984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2611" y="386781"/>
              <a:ext cx="135555" cy="141925"/>
            </a:xfrm>
            <a:custGeom>
              <a:avLst/>
              <a:gdLst/>
              <a:ahLst/>
              <a:cxnLst/>
              <a:rect l="0" t="0" r="0" b="0"/>
              <a:pathLst>
                <a:path w="135555" h="141925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64093" y="2601"/>
                  </a:lnTo>
                  <a:lnTo>
                    <a:pt x="35231" y="11951"/>
                  </a:lnTo>
                  <a:lnTo>
                    <a:pt x="18957" y="22840"/>
                  </a:lnTo>
                  <a:lnTo>
                    <a:pt x="7044" y="38598"/>
                  </a:lnTo>
                  <a:lnTo>
                    <a:pt x="2230" y="47713"/>
                  </a:lnTo>
                  <a:lnTo>
                    <a:pt x="0" y="70320"/>
                  </a:lnTo>
                  <a:lnTo>
                    <a:pt x="4079" y="94795"/>
                  </a:lnTo>
                  <a:lnTo>
                    <a:pt x="13690" y="117371"/>
                  </a:lnTo>
                  <a:lnTo>
                    <a:pt x="28880" y="132864"/>
                  </a:lnTo>
                  <a:lnTo>
                    <a:pt x="37844" y="138633"/>
                  </a:lnTo>
                  <a:lnTo>
                    <a:pt x="60282" y="141924"/>
                  </a:lnTo>
                  <a:lnTo>
                    <a:pt x="83513" y="138317"/>
                  </a:lnTo>
                  <a:lnTo>
                    <a:pt x="101637" y="128916"/>
                  </a:lnTo>
                  <a:lnTo>
                    <a:pt x="124994" y="99290"/>
                  </a:lnTo>
                  <a:lnTo>
                    <a:pt x="135554" y="60876"/>
                  </a:lnTo>
                  <a:lnTo>
                    <a:pt x="131785" y="39905"/>
                  </a:lnTo>
                  <a:lnTo>
                    <a:pt x="10841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1" y="374708"/>
              <a:ext cx="214754" cy="172774"/>
            </a:xfrm>
            <a:custGeom>
              <a:avLst/>
              <a:gdLst/>
              <a:ahLst/>
              <a:cxnLst/>
              <a:rect l="0" t="0" r="0" b="0"/>
              <a:pathLst>
                <a:path w="214754" h="172774">
                  <a:moveTo>
                    <a:pt x="0" y="25374"/>
                  </a:moveTo>
                  <a:lnTo>
                    <a:pt x="17958" y="79249"/>
                  </a:lnTo>
                  <a:lnTo>
                    <a:pt x="36301" y="134277"/>
                  </a:lnTo>
                  <a:lnTo>
                    <a:pt x="26848" y="105919"/>
                  </a:lnTo>
                  <a:lnTo>
                    <a:pt x="26750" y="86908"/>
                  </a:lnTo>
                  <a:lnTo>
                    <a:pt x="36219" y="46108"/>
                  </a:lnTo>
                  <a:lnTo>
                    <a:pt x="51546" y="14750"/>
                  </a:lnTo>
                  <a:lnTo>
                    <a:pt x="60100" y="7763"/>
                  </a:lnTo>
                  <a:lnTo>
                    <a:pt x="82083" y="0"/>
                  </a:lnTo>
                  <a:lnTo>
                    <a:pt x="115178" y="1218"/>
                  </a:lnTo>
                  <a:lnTo>
                    <a:pt x="147210" y="14578"/>
                  </a:lnTo>
                  <a:lnTo>
                    <a:pt x="173339" y="38943"/>
                  </a:lnTo>
                  <a:lnTo>
                    <a:pt x="194723" y="78617"/>
                  </a:lnTo>
                  <a:lnTo>
                    <a:pt x="213841" y="130739"/>
                  </a:lnTo>
                  <a:lnTo>
                    <a:pt x="214753" y="148632"/>
                  </a:lnTo>
                  <a:lnTo>
                    <a:pt x="210570" y="17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8580" y="568538"/>
              <a:ext cx="1968830" cy="52644"/>
            </a:xfrm>
            <a:custGeom>
              <a:avLst/>
              <a:gdLst/>
              <a:ahLst/>
              <a:cxnLst/>
              <a:rect l="0" t="0" r="0" b="0"/>
              <a:pathLst>
                <a:path w="1968830" h="52644">
                  <a:moveTo>
                    <a:pt x="1968829" y="52643"/>
                  </a:moveTo>
                  <a:lnTo>
                    <a:pt x="1910212" y="52643"/>
                  </a:lnTo>
                  <a:lnTo>
                    <a:pt x="1856038" y="51473"/>
                  </a:lnTo>
                  <a:lnTo>
                    <a:pt x="1800277" y="44310"/>
                  </a:lnTo>
                  <a:lnTo>
                    <a:pt x="1744202" y="36959"/>
                  </a:lnTo>
                  <a:lnTo>
                    <a:pt x="1696512" y="33178"/>
                  </a:lnTo>
                  <a:lnTo>
                    <a:pt x="1645337" y="32058"/>
                  </a:lnTo>
                  <a:lnTo>
                    <a:pt x="1593129" y="31726"/>
                  </a:lnTo>
                  <a:lnTo>
                    <a:pt x="1540616" y="26038"/>
                  </a:lnTo>
                  <a:lnTo>
                    <a:pt x="1488011" y="22533"/>
                  </a:lnTo>
                  <a:lnTo>
                    <a:pt x="1429791" y="21495"/>
                  </a:lnTo>
                  <a:lnTo>
                    <a:pt x="1373676" y="15598"/>
                  </a:lnTo>
                  <a:lnTo>
                    <a:pt x="1320005" y="12031"/>
                  </a:lnTo>
                  <a:lnTo>
                    <a:pt x="1261468" y="10974"/>
                  </a:lnTo>
                  <a:lnTo>
                    <a:pt x="1205259" y="5071"/>
                  </a:lnTo>
                  <a:lnTo>
                    <a:pt x="1151560" y="1503"/>
                  </a:lnTo>
                  <a:lnTo>
                    <a:pt x="1098605" y="446"/>
                  </a:lnTo>
                  <a:lnTo>
                    <a:pt x="1045870" y="132"/>
                  </a:lnTo>
                  <a:lnTo>
                    <a:pt x="993200" y="39"/>
                  </a:lnTo>
                  <a:lnTo>
                    <a:pt x="940549" y="12"/>
                  </a:lnTo>
                  <a:lnTo>
                    <a:pt x="887904" y="4"/>
                  </a:lnTo>
                  <a:lnTo>
                    <a:pt x="824949" y="1"/>
                  </a:lnTo>
                  <a:lnTo>
                    <a:pt x="775793" y="1"/>
                  </a:lnTo>
                  <a:lnTo>
                    <a:pt x="713550" y="0"/>
                  </a:lnTo>
                  <a:lnTo>
                    <a:pt x="650865" y="5590"/>
                  </a:lnTo>
                  <a:lnTo>
                    <a:pt x="593423" y="9553"/>
                  </a:lnTo>
                  <a:lnTo>
                    <a:pt x="537016" y="10336"/>
                  </a:lnTo>
                  <a:lnTo>
                    <a:pt x="475224" y="10491"/>
                  </a:lnTo>
                  <a:lnTo>
                    <a:pt x="415099" y="10521"/>
                  </a:lnTo>
                  <a:lnTo>
                    <a:pt x="355042" y="10527"/>
                  </a:lnTo>
                  <a:lnTo>
                    <a:pt x="292790" y="10529"/>
                  </a:lnTo>
                  <a:lnTo>
                    <a:pt x="234263" y="10529"/>
                  </a:lnTo>
                  <a:lnTo>
                    <a:pt x="184705" y="10529"/>
                  </a:lnTo>
                  <a:lnTo>
                    <a:pt x="132976" y="11699"/>
                  </a:lnTo>
                  <a:lnTo>
                    <a:pt x="81774" y="17765"/>
                  </a:lnTo>
                  <a:lnTo>
                    <a:pt x="28198" y="204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2207" y="36849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167849"/>
              <a:ext cx="267771" cy="432276"/>
            </a:xfrm>
            <a:custGeom>
              <a:avLst/>
              <a:gdLst/>
              <a:ahLst/>
              <a:cxnLst/>
              <a:rect l="0" t="0" r="0" b="0"/>
              <a:pathLst>
                <a:path w="267771" h="432276">
                  <a:moveTo>
                    <a:pt x="0" y="421746"/>
                  </a:moveTo>
                  <a:lnTo>
                    <a:pt x="7236" y="394190"/>
                  </a:lnTo>
                  <a:lnTo>
                    <a:pt x="9878" y="337968"/>
                  </a:lnTo>
                  <a:lnTo>
                    <a:pt x="15989" y="275866"/>
                  </a:lnTo>
                  <a:lnTo>
                    <a:pt x="28461" y="214509"/>
                  </a:lnTo>
                  <a:lnTo>
                    <a:pt x="37548" y="165631"/>
                  </a:lnTo>
                  <a:lnTo>
                    <a:pt x="44332" y="106600"/>
                  </a:lnTo>
                  <a:lnTo>
                    <a:pt x="59953" y="44200"/>
                  </a:lnTo>
                  <a:lnTo>
                    <a:pt x="66810" y="22321"/>
                  </a:lnTo>
                  <a:lnTo>
                    <a:pt x="79996" y="7138"/>
                  </a:lnTo>
                  <a:lnTo>
                    <a:pt x="88426" y="1451"/>
                  </a:lnTo>
                  <a:lnTo>
                    <a:pt x="96385" y="0"/>
                  </a:lnTo>
                  <a:lnTo>
                    <a:pt x="104031" y="1372"/>
                  </a:lnTo>
                  <a:lnTo>
                    <a:pt x="111468" y="4626"/>
                  </a:lnTo>
                  <a:lnTo>
                    <a:pt x="125970" y="20720"/>
                  </a:lnTo>
                  <a:lnTo>
                    <a:pt x="144169" y="56089"/>
                  </a:lnTo>
                  <a:lnTo>
                    <a:pt x="166388" y="115551"/>
                  </a:lnTo>
                  <a:lnTo>
                    <a:pt x="186430" y="166335"/>
                  </a:lnTo>
                  <a:lnTo>
                    <a:pt x="207187" y="218427"/>
                  </a:lnTo>
                  <a:lnTo>
                    <a:pt x="228155" y="270907"/>
                  </a:lnTo>
                  <a:lnTo>
                    <a:pt x="247795" y="332636"/>
                  </a:lnTo>
                  <a:lnTo>
                    <a:pt x="262940" y="389890"/>
                  </a:lnTo>
                  <a:lnTo>
                    <a:pt x="267770" y="413437"/>
                  </a:lnTo>
                  <a:lnTo>
                    <a:pt x="267421" y="419716"/>
                  </a:lnTo>
                  <a:lnTo>
                    <a:pt x="263212" y="432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3875" y="452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215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7616" y="398469"/>
              <a:ext cx="178986" cy="180599"/>
            </a:xfrm>
            <a:custGeom>
              <a:avLst/>
              <a:gdLst/>
              <a:ahLst/>
              <a:cxnLst/>
              <a:rect l="0" t="0" r="0" b="0"/>
              <a:pathLst>
                <a:path w="178986" h="180599">
                  <a:moveTo>
                    <a:pt x="0" y="33199"/>
                  </a:moveTo>
                  <a:lnTo>
                    <a:pt x="7236" y="60755"/>
                  </a:lnTo>
                  <a:lnTo>
                    <a:pt x="12998" y="113858"/>
                  </a:lnTo>
                  <a:lnTo>
                    <a:pt x="26062" y="161411"/>
                  </a:lnTo>
                  <a:lnTo>
                    <a:pt x="14415" y="107491"/>
                  </a:lnTo>
                  <a:lnTo>
                    <a:pt x="12256" y="81036"/>
                  </a:lnTo>
                  <a:lnTo>
                    <a:pt x="17536" y="56799"/>
                  </a:lnTo>
                  <a:lnTo>
                    <a:pt x="33662" y="26544"/>
                  </a:lnTo>
                  <a:lnTo>
                    <a:pt x="47716" y="11524"/>
                  </a:lnTo>
                  <a:lnTo>
                    <a:pt x="65661" y="949"/>
                  </a:lnTo>
                  <a:lnTo>
                    <a:pt x="75359" y="0"/>
                  </a:lnTo>
                  <a:lnTo>
                    <a:pt x="95494" y="5186"/>
                  </a:lnTo>
                  <a:lnTo>
                    <a:pt x="120971" y="21259"/>
                  </a:lnTo>
                  <a:lnTo>
                    <a:pt x="150541" y="57227"/>
                  </a:lnTo>
                  <a:lnTo>
                    <a:pt x="169517" y="94780"/>
                  </a:lnTo>
                  <a:lnTo>
                    <a:pt x="177115" y="149392"/>
                  </a:lnTo>
                  <a:lnTo>
                    <a:pt x="178985" y="180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2985" y="365890"/>
              <a:ext cx="168456" cy="203662"/>
            </a:xfrm>
            <a:custGeom>
              <a:avLst/>
              <a:gdLst/>
              <a:ahLst/>
              <a:cxnLst/>
              <a:rect l="0" t="0" r="0" b="0"/>
              <a:pathLst>
                <a:path w="168456" h="203662">
                  <a:moveTo>
                    <a:pt x="0" y="86835"/>
                  </a:moveTo>
                  <a:lnTo>
                    <a:pt x="33621" y="92901"/>
                  </a:lnTo>
                  <a:lnTo>
                    <a:pt x="93407" y="82276"/>
                  </a:lnTo>
                  <a:lnTo>
                    <a:pt x="125942" y="72486"/>
                  </a:lnTo>
                  <a:lnTo>
                    <a:pt x="144101" y="59401"/>
                  </a:lnTo>
                  <a:lnTo>
                    <a:pt x="152219" y="50998"/>
                  </a:lnTo>
                  <a:lnTo>
                    <a:pt x="155291" y="41887"/>
                  </a:lnTo>
                  <a:lnTo>
                    <a:pt x="152466" y="22404"/>
                  </a:lnTo>
                  <a:lnTo>
                    <a:pt x="147267" y="14635"/>
                  </a:lnTo>
                  <a:lnTo>
                    <a:pt x="132132" y="2884"/>
                  </a:lnTo>
                  <a:lnTo>
                    <a:pt x="110588" y="0"/>
                  </a:lnTo>
                  <a:lnTo>
                    <a:pt x="86585" y="3788"/>
                  </a:lnTo>
                  <a:lnTo>
                    <a:pt x="64218" y="13270"/>
                  </a:lnTo>
                  <a:lnTo>
                    <a:pt x="45699" y="31523"/>
                  </a:lnTo>
                  <a:lnTo>
                    <a:pt x="32009" y="55233"/>
                  </a:lnTo>
                  <a:lnTo>
                    <a:pt x="25924" y="81368"/>
                  </a:lnTo>
                  <a:lnTo>
                    <a:pt x="28088" y="122390"/>
                  </a:lnTo>
                  <a:lnTo>
                    <a:pt x="36270" y="143971"/>
                  </a:lnTo>
                  <a:lnTo>
                    <a:pt x="60586" y="176890"/>
                  </a:lnTo>
                  <a:lnTo>
                    <a:pt x="86581" y="198786"/>
                  </a:lnTo>
                  <a:lnTo>
                    <a:pt x="109450" y="203661"/>
                  </a:lnTo>
                  <a:lnTo>
                    <a:pt x="142393" y="199829"/>
                  </a:lnTo>
                  <a:lnTo>
                    <a:pt x="168455" y="192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7011" y="420813"/>
              <a:ext cx="260285" cy="386107"/>
            </a:xfrm>
            <a:custGeom>
              <a:avLst/>
              <a:gdLst/>
              <a:ahLst/>
              <a:cxnLst/>
              <a:rect l="0" t="0" r="0" b="0"/>
              <a:pathLst>
                <a:path w="260285" h="386107">
                  <a:moveTo>
                    <a:pt x="91828" y="74026"/>
                  </a:moveTo>
                  <a:lnTo>
                    <a:pt x="97417" y="57258"/>
                  </a:lnTo>
                  <a:lnTo>
                    <a:pt x="97042" y="39668"/>
                  </a:lnTo>
                  <a:lnTo>
                    <a:pt x="91806" y="21321"/>
                  </a:lnTo>
                  <a:lnTo>
                    <a:pt x="81680" y="5368"/>
                  </a:lnTo>
                  <a:lnTo>
                    <a:pt x="73364" y="1348"/>
                  </a:lnTo>
                  <a:lnTo>
                    <a:pt x="51646" y="0"/>
                  </a:lnTo>
                  <a:lnTo>
                    <a:pt x="32636" y="6421"/>
                  </a:lnTo>
                  <a:lnTo>
                    <a:pt x="24290" y="11408"/>
                  </a:lnTo>
                  <a:lnTo>
                    <a:pt x="11898" y="26309"/>
                  </a:lnTo>
                  <a:lnTo>
                    <a:pt x="3661" y="45799"/>
                  </a:lnTo>
                  <a:lnTo>
                    <a:pt x="0" y="70059"/>
                  </a:lnTo>
                  <a:lnTo>
                    <a:pt x="4612" y="93320"/>
                  </a:lnTo>
                  <a:lnTo>
                    <a:pt x="9118" y="104436"/>
                  </a:lnTo>
                  <a:lnTo>
                    <a:pt x="16801" y="111847"/>
                  </a:lnTo>
                  <a:lnTo>
                    <a:pt x="37815" y="120081"/>
                  </a:lnTo>
                  <a:lnTo>
                    <a:pt x="59634" y="117502"/>
                  </a:lnTo>
                  <a:lnTo>
                    <a:pt x="102236" y="96782"/>
                  </a:lnTo>
                  <a:lnTo>
                    <a:pt x="110465" y="97385"/>
                  </a:lnTo>
                  <a:lnTo>
                    <a:pt x="117121" y="102467"/>
                  </a:lnTo>
                  <a:lnTo>
                    <a:pt x="122728" y="110534"/>
                  </a:lnTo>
                  <a:lnTo>
                    <a:pt x="130619" y="144245"/>
                  </a:lnTo>
                  <a:lnTo>
                    <a:pt x="134456" y="203623"/>
                  </a:lnTo>
                  <a:lnTo>
                    <a:pt x="142146" y="257813"/>
                  </a:lnTo>
                  <a:lnTo>
                    <a:pt x="146901" y="307076"/>
                  </a:lnTo>
                  <a:lnTo>
                    <a:pt x="152600" y="358717"/>
                  </a:lnTo>
                  <a:lnTo>
                    <a:pt x="155102" y="384219"/>
                  </a:lnTo>
                  <a:lnTo>
                    <a:pt x="157408" y="386106"/>
                  </a:lnTo>
                  <a:lnTo>
                    <a:pt x="160114" y="383855"/>
                  </a:lnTo>
                  <a:lnTo>
                    <a:pt x="175204" y="357365"/>
                  </a:lnTo>
                  <a:lnTo>
                    <a:pt x="190885" y="346963"/>
                  </a:lnTo>
                  <a:lnTo>
                    <a:pt x="241888" y="330186"/>
                  </a:lnTo>
                  <a:lnTo>
                    <a:pt x="260284" y="326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8059" y="442196"/>
              <a:ext cx="135611" cy="125054"/>
            </a:xfrm>
            <a:custGeom>
              <a:avLst/>
              <a:gdLst/>
              <a:ahLst/>
              <a:cxnLst/>
              <a:rect l="0" t="0" r="0" b="0"/>
              <a:pathLst>
                <a:path w="135611" h="125054">
                  <a:moveTo>
                    <a:pt x="6065" y="0"/>
                  </a:moveTo>
                  <a:lnTo>
                    <a:pt x="0" y="32452"/>
                  </a:lnTo>
                  <a:lnTo>
                    <a:pt x="10625" y="84343"/>
                  </a:lnTo>
                  <a:lnTo>
                    <a:pt x="26004" y="115848"/>
                  </a:lnTo>
                  <a:lnTo>
                    <a:pt x="35735" y="121686"/>
                  </a:lnTo>
                  <a:lnTo>
                    <a:pt x="62146" y="125053"/>
                  </a:lnTo>
                  <a:lnTo>
                    <a:pt x="84022" y="119530"/>
                  </a:lnTo>
                  <a:lnTo>
                    <a:pt x="117131" y="96921"/>
                  </a:lnTo>
                  <a:lnTo>
                    <a:pt x="128737" y="77391"/>
                  </a:lnTo>
                  <a:lnTo>
                    <a:pt x="133470" y="65632"/>
                  </a:lnTo>
                  <a:lnTo>
                    <a:pt x="135610" y="40089"/>
                  </a:lnTo>
                  <a:lnTo>
                    <a:pt x="1324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82205" y="467981"/>
              <a:ext cx="192531" cy="139866"/>
            </a:xfrm>
            <a:custGeom>
              <a:avLst/>
              <a:gdLst/>
              <a:ahLst/>
              <a:cxnLst/>
              <a:rect l="0" t="0" r="0" b="0"/>
              <a:pathLst>
                <a:path w="192531" h="139866">
                  <a:moveTo>
                    <a:pt x="76717" y="111086"/>
                  </a:moveTo>
                  <a:lnTo>
                    <a:pt x="91371" y="67123"/>
                  </a:lnTo>
                  <a:lnTo>
                    <a:pt x="91809" y="47093"/>
                  </a:lnTo>
                  <a:lnTo>
                    <a:pt x="86934" y="27663"/>
                  </a:lnTo>
                  <a:lnTo>
                    <a:pt x="76968" y="11228"/>
                  </a:lnTo>
                  <a:lnTo>
                    <a:pt x="68696" y="5909"/>
                  </a:lnTo>
                  <a:lnTo>
                    <a:pt x="47026" y="0"/>
                  </a:lnTo>
                  <a:lnTo>
                    <a:pt x="37036" y="1934"/>
                  </a:lnTo>
                  <a:lnTo>
                    <a:pt x="19696" y="13441"/>
                  </a:lnTo>
                  <a:lnTo>
                    <a:pt x="2370" y="39650"/>
                  </a:lnTo>
                  <a:lnTo>
                    <a:pt x="0" y="62569"/>
                  </a:lnTo>
                  <a:lnTo>
                    <a:pt x="8011" y="109821"/>
                  </a:lnTo>
                  <a:lnTo>
                    <a:pt x="23084" y="136707"/>
                  </a:lnTo>
                  <a:lnTo>
                    <a:pt x="29264" y="139865"/>
                  </a:lnTo>
                  <a:lnTo>
                    <a:pt x="35723" y="139631"/>
                  </a:lnTo>
                  <a:lnTo>
                    <a:pt x="49139" y="133131"/>
                  </a:lnTo>
                  <a:lnTo>
                    <a:pt x="62900" y="122444"/>
                  </a:lnTo>
                  <a:lnTo>
                    <a:pt x="78213" y="97684"/>
                  </a:lnTo>
                  <a:lnTo>
                    <a:pt x="90158" y="62531"/>
                  </a:lnTo>
                  <a:lnTo>
                    <a:pt x="93866" y="58829"/>
                  </a:lnTo>
                  <a:lnTo>
                    <a:pt x="97508" y="61040"/>
                  </a:lnTo>
                  <a:lnTo>
                    <a:pt x="107014" y="73635"/>
                  </a:lnTo>
                  <a:lnTo>
                    <a:pt x="146044" y="107728"/>
                  </a:lnTo>
                  <a:lnTo>
                    <a:pt x="163681" y="115443"/>
                  </a:lnTo>
                  <a:lnTo>
                    <a:pt x="192530" y="121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6850" y="242155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21961"/>
                  </a:lnTo>
                  <a:lnTo>
                    <a:pt x="0" y="278936"/>
                  </a:lnTo>
                  <a:lnTo>
                    <a:pt x="0" y="33867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43150" y="40008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8334"/>
                  </a:lnTo>
                  <a:lnTo>
                    <a:pt x="5266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95834" y="50536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7419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08541" y="473782"/>
              <a:ext cx="108393" cy="138601"/>
            </a:xfrm>
            <a:custGeom>
              <a:avLst/>
              <a:gdLst/>
              <a:ahLst/>
              <a:cxnLst/>
              <a:rect l="0" t="0" r="0" b="0"/>
              <a:pathLst>
                <a:path w="108393" h="138601">
                  <a:moveTo>
                    <a:pt x="97863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10" y="34898"/>
                  </a:lnTo>
                  <a:lnTo>
                    <a:pt x="2259" y="64152"/>
                  </a:lnTo>
                  <a:lnTo>
                    <a:pt x="0" y="84664"/>
                  </a:lnTo>
                  <a:lnTo>
                    <a:pt x="4066" y="104309"/>
                  </a:lnTo>
                  <a:lnTo>
                    <a:pt x="13671" y="120839"/>
                  </a:lnTo>
                  <a:lnTo>
                    <a:pt x="28859" y="132865"/>
                  </a:lnTo>
                  <a:lnTo>
                    <a:pt x="37822" y="137710"/>
                  </a:lnTo>
                  <a:lnTo>
                    <a:pt x="46138" y="138600"/>
                  </a:lnTo>
                  <a:lnTo>
                    <a:pt x="61616" y="133350"/>
                  </a:lnTo>
                  <a:lnTo>
                    <a:pt x="83483" y="117240"/>
                  </a:lnTo>
                  <a:lnTo>
                    <a:pt x="99192" y="92059"/>
                  </a:lnTo>
                  <a:lnTo>
                    <a:pt x="108392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9046" y="457507"/>
              <a:ext cx="221100" cy="163675"/>
            </a:xfrm>
            <a:custGeom>
              <a:avLst/>
              <a:gdLst/>
              <a:ahLst/>
              <a:cxnLst/>
              <a:rect l="0" t="0" r="0" b="0"/>
              <a:pathLst>
                <a:path w="221100" h="163675">
                  <a:moveTo>
                    <a:pt x="0" y="16275"/>
                  </a:moveTo>
                  <a:lnTo>
                    <a:pt x="34747" y="70150"/>
                  </a:lnTo>
                  <a:lnTo>
                    <a:pt x="46821" y="102038"/>
                  </a:lnTo>
                  <a:lnTo>
                    <a:pt x="49748" y="132413"/>
                  </a:lnTo>
                  <a:lnTo>
                    <a:pt x="48373" y="132305"/>
                  </a:lnTo>
                  <a:lnTo>
                    <a:pt x="43726" y="121656"/>
                  </a:lnTo>
                  <a:lnTo>
                    <a:pt x="36873" y="90523"/>
                  </a:lnTo>
                  <a:lnTo>
                    <a:pt x="46782" y="37404"/>
                  </a:lnTo>
                  <a:lnTo>
                    <a:pt x="62085" y="11357"/>
                  </a:lnTo>
                  <a:lnTo>
                    <a:pt x="70636" y="5977"/>
                  </a:lnTo>
                  <a:lnTo>
                    <a:pt x="92615" y="0"/>
                  </a:lnTo>
                  <a:lnTo>
                    <a:pt x="114862" y="3582"/>
                  </a:lnTo>
                  <a:lnTo>
                    <a:pt x="143998" y="18753"/>
                  </a:lnTo>
                  <a:lnTo>
                    <a:pt x="167449" y="41186"/>
                  </a:lnTo>
                  <a:lnTo>
                    <a:pt x="180877" y="61272"/>
                  </a:lnTo>
                  <a:lnTo>
                    <a:pt x="202876" y="120322"/>
                  </a:lnTo>
                  <a:lnTo>
                    <a:pt x="221099" y="1636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1423" y="359432"/>
              <a:ext cx="192142" cy="192971"/>
            </a:xfrm>
            <a:custGeom>
              <a:avLst/>
              <a:gdLst/>
              <a:ahLst/>
              <a:cxnLst/>
              <a:rect l="0" t="0" r="0" b="0"/>
              <a:pathLst>
                <a:path w="192142" h="192971">
                  <a:moveTo>
                    <a:pt x="131976" y="9065"/>
                  </a:moveTo>
                  <a:lnTo>
                    <a:pt x="73359" y="0"/>
                  </a:lnTo>
                  <a:lnTo>
                    <a:pt x="38569" y="4559"/>
                  </a:lnTo>
                  <a:lnTo>
                    <a:pt x="11623" y="18908"/>
                  </a:lnTo>
                  <a:lnTo>
                    <a:pt x="6117" y="27326"/>
                  </a:lnTo>
                  <a:lnTo>
                    <a:pt x="0" y="49156"/>
                  </a:lnTo>
                  <a:lnTo>
                    <a:pt x="1878" y="58019"/>
                  </a:lnTo>
                  <a:lnTo>
                    <a:pt x="6639" y="65098"/>
                  </a:lnTo>
                  <a:lnTo>
                    <a:pt x="21289" y="76082"/>
                  </a:lnTo>
                  <a:lnTo>
                    <a:pt x="65528" y="92666"/>
                  </a:lnTo>
                  <a:lnTo>
                    <a:pt x="124309" y="112796"/>
                  </a:lnTo>
                  <a:lnTo>
                    <a:pt x="180489" y="146193"/>
                  </a:lnTo>
                  <a:lnTo>
                    <a:pt x="188884" y="153126"/>
                  </a:lnTo>
                  <a:lnTo>
                    <a:pt x="192141" y="161258"/>
                  </a:lnTo>
                  <a:lnTo>
                    <a:pt x="191973" y="170188"/>
                  </a:lnTo>
                  <a:lnTo>
                    <a:pt x="189522" y="179651"/>
                  </a:lnTo>
                  <a:lnTo>
                    <a:pt x="183208" y="185960"/>
                  </a:lnTo>
                  <a:lnTo>
                    <a:pt x="163714" y="192970"/>
                  </a:lnTo>
                  <a:lnTo>
                    <a:pt x="107006" y="189065"/>
                  </a:lnTo>
                  <a:lnTo>
                    <a:pt x="70765" y="179122"/>
                  </a:lnTo>
                  <a:lnTo>
                    <a:pt x="26691" y="156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90798" y="178984"/>
              <a:ext cx="29983" cy="379027"/>
            </a:xfrm>
            <a:custGeom>
              <a:avLst/>
              <a:gdLst/>
              <a:ahLst/>
              <a:cxnLst/>
              <a:rect l="0" t="0" r="0" b="0"/>
              <a:pathLst>
                <a:path w="29983" h="37902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2" y="164318"/>
                  </a:lnTo>
                  <a:lnTo>
                    <a:pt x="18669" y="219111"/>
                  </a:lnTo>
                  <a:lnTo>
                    <a:pt x="23469" y="270033"/>
                  </a:lnTo>
                  <a:lnTo>
                    <a:pt x="29982" y="32916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85513" y="315854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464"/>
                  </a:lnTo>
                  <a:lnTo>
                    <a:pt x="111600" y="290"/>
                  </a:lnTo>
                  <a:lnTo>
                    <a:pt x="53196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2897" y="452013"/>
              <a:ext cx="205871" cy="148112"/>
            </a:xfrm>
            <a:custGeom>
              <a:avLst/>
              <a:gdLst/>
              <a:ahLst/>
              <a:cxnLst/>
              <a:rect l="0" t="0" r="0" b="0"/>
              <a:pathLst>
                <a:path w="205871" h="148112">
                  <a:moveTo>
                    <a:pt x="111113" y="42826"/>
                  </a:moveTo>
                  <a:lnTo>
                    <a:pt x="101538" y="18779"/>
                  </a:lnTo>
                  <a:lnTo>
                    <a:pt x="90870" y="4452"/>
                  </a:lnTo>
                  <a:lnTo>
                    <a:pt x="83579" y="866"/>
                  </a:lnTo>
                  <a:lnTo>
                    <a:pt x="66121" y="0"/>
                  </a:lnTo>
                  <a:lnTo>
                    <a:pt x="36561" y="11680"/>
                  </a:lnTo>
                  <a:lnTo>
                    <a:pt x="11164" y="35547"/>
                  </a:lnTo>
                  <a:lnTo>
                    <a:pt x="2350" y="57918"/>
                  </a:lnTo>
                  <a:lnTo>
                    <a:pt x="0" y="70435"/>
                  </a:lnTo>
                  <a:lnTo>
                    <a:pt x="3628" y="90582"/>
                  </a:lnTo>
                  <a:lnTo>
                    <a:pt x="7871" y="99230"/>
                  </a:lnTo>
                  <a:lnTo>
                    <a:pt x="15379" y="104995"/>
                  </a:lnTo>
                  <a:lnTo>
                    <a:pt x="36199" y="111401"/>
                  </a:lnTo>
                  <a:lnTo>
                    <a:pt x="45963" y="110769"/>
                  </a:lnTo>
                  <a:lnTo>
                    <a:pt x="63050" y="103829"/>
                  </a:lnTo>
                  <a:lnTo>
                    <a:pt x="85824" y="81178"/>
                  </a:lnTo>
                  <a:lnTo>
                    <a:pt x="101801" y="52240"/>
                  </a:lnTo>
                  <a:lnTo>
                    <a:pt x="104905" y="50272"/>
                  </a:lnTo>
                  <a:lnTo>
                    <a:pt x="106975" y="53639"/>
                  </a:lnTo>
                  <a:lnTo>
                    <a:pt x="111613" y="68689"/>
                  </a:lnTo>
                  <a:lnTo>
                    <a:pt x="140179" y="117158"/>
                  </a:lnTo>
                  <a:lnTo>
                    <a:pt x="156787" y="131625"/>
                  </a:lnTo>
                  <a:lnTo>
                    <a:pt x="174697" y="140784"/>
                  </a:lnTo>
                  <a:lnTo>
                    <a:pt x="205870" y="148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80370" y="231626"/>
              <a:ext cx="10511" cy="347442"/>
            </a:xfrm>
            <a:custGeom>
              <a:avLst/>
              <a:gdLst/>
              <a:ahLst/>
              <a:cxnLst/>
              <a:rect l="0" t="0" r="0" b="0"/>
              <a:pathLst>
                <a:path w="10511" h="347442">
                  <a:moveTo>
                    <a:pt x="10510" y="0"/>
                  </a:moveTo>
                  <a:lnTo>
                    <a:pt x="2178" y="48931"/>
                  </a:lnTo>
                  <a:lnTo>
                    <a:pt x="633" y="96777"/>
                  </a:lnTo>
                  <a:lnTo>
                    <a:pt x="175" y="147998"/>
                  </a:lnTo>
                  <a:lnTo>
                    <a:pt x="40" y="200219"/>
                  </a:lnTo>
                  <a:lnTo>
                    <a:pt x="0" y="252737"/>
                  </a:lnTo>
                  <a:lnTo>
                    <a:pt x="5575" y="311706"/>
                  </a:lnTo>
                  <a:lnTo>
                    <a:pt x="1051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85595" y="372960"/>
              <a:ext cx="189515" cy="27123"/>
            </a:xfrm>
            <a:custGeom>
              <a:avLst/>
              <a:gdLst/>
              <a:ahLst/>
              <a:cxnLst/>
              <a:rect l="0" t="0" r="0" b="0"/>
              <a:pathLst>
                <a:path w="189515" h="27123">
                  <a:moveTo>
                    <a:pt x="189514" y="6065"/>
                  </a:moveTo>
                  <a:lnTo>
                    <a:pt x="155892" y="0"/>
                  </a:lnTo>
                  <a:lnTo>
                    <a:pt x="104189" y="4521"/>
                  </a:lnTo>
                  <a:lnTo>
                    <a:pt x="43357" y="14267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40475" y="494839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38280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43565" y="450525"/>
              <a:ext cx="183219" cy="160128"/>
            </a:xfrm>
            <a:custGeom>
              <a:avLst/>
              <a:gdLst/>
              <a:ahLst/>
              <a:cxnLst/>
              <a:rect l="0" t="0" r="0" b="0"/>
              <a:pathLst>
                <a:path w="183219" h="160128">
                  <a:moveTo>
                    <a:pt x="0" y="33785"/>
                  </a:moveTo>
                  <a:lnTo>
                    <a:pt x="17958" y="96066"/>
                  </a:lnTo>
                  <a:lnTo>
                    <a:pt x="24749" y="122687"/>
                  </a:lnTo>
                  <a:lnTo>
                    <a:pt x="24688" y="129318"/>
                  </a:lnTo>
                  <a:lnTo>
                    <a:pt x="22307" y="131399"/>
                  </a:lnTo>
                  <a:lnTo>
                    <a:pt x="18381" y="130446"/>
                  </a:lnTo>
                  <a:lnTo>
                    <a:pt x="14018" y="113791"/>
                  </a:lnTo>
                  <a:lnTo>
                    <a:pt x="11217" y="61027"/>
                  </a:lnTo>
                  <a:lnTo>
                    <a:pt x="17073" y="36534"/>
                  </a:lnTo>
                  <a:lnTo>
                    <a:pt x="21911" y="25089"/>
                  </a:lnTo>
                  <a:lnTo>
                    <a:pt x="36644" y="9254"/>
                  </a:lnTo>
                  <a:lnTo>
                    <a:pt x="45486" y="3393"/>
                  </a:lnTo>
                  <a:lnTo>
                    <a:pt x="64670" y="0"/>
                  </a:lnTo>
                  <a:lnTo>
                    <a:pt x="84894" y="3562"/>
                  </a:lnTo>
                  <a:lnTo>
                    <a:pt x="105580" y="12944"/>
                  </a:lnTo>
                  <a:lnTo>
                    <a:pt x="123354" y="31152"/>
                  </a:lnTo>
                  <a:lnTo>
                    <a:pt x="159873" y="86081"/>
                  </a:lnTo>
                  <a:lnTo>
                    <a:pt x="181825" y="139025"/>
                  </a:lnTo>
                  <a:lnTo>
                    <a:pt x="183218" y="146059"/>
                  </a:lnTo>
                  <a:lnTo>
                    <a:pt x="182976" y="150748"/>
                  </a:lnTo>
                  <a:lnTo>
                    <a:pt x="178984" y="160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01492" y="460757"/>
              <a:ext cx="218093" cy="289803"/>
            </a:xfrm>
            <a:custGeom>
              <a:avLst/>
              <a:gdLst/>
              <a:ahLst/>
              <a:cxnLst/>
              <a:rect l="0" t="0" r="0" b="0"/>
              <a:pathLst>
                <a:path w="218093" h="289803">
                  <a:moveTo>
                    <a:pt x="147399" y="107781"/>
                  </a:moveTo>
                  <a:lnTo>
                    <a:pt x="164166" y="102192"/>
                  </a:lnTo>
                  <a:lnTo>
                    <a:pt x="175518" y="90089"/>
                  </a:lnTo>
                  <a:lnTo>
                    <a:pt x="192338" y="53724"/>
                  </a:lnTo>
                  <a:lnTo>
                    <a:pt x="192566" y="43667"/>
                  </a:lnTo>
                  <a:lnTo>
                    <a:pt x="186580" y="23134"/>
                  </a:lnTo>
                  <a:lnTo>
                    <a:pt x="173002" y="8549"/>
                  </a:lnTo>
                  <a:lnTo>
                    <a:pt x="164467" y="3022"/>
                  </a:lnTo>
                  <a:lnTo>
                    <a:pt x="145626" y="0"/>
                  </a:lnTo>
                  <a:lnTo>
                    <a:pt x="104934" y="7593"/>
                  </a:lnTo>
                  <a:lnTo>
                    <a:pt x="96863" y="14083"/>
                  </a:lnTo>
                  <a:lnTo>
                    <a:pt x="84774" y="33772"/>
                  </a:lnTo>
                  <a:lnTo>
                    <a:pt x="76981" y="71165"/>
                  </a:lnTo>
                  <a:lnTo>
                    <a:pt x="80261" y="106291"/>
                  </a:lnTo>
                  <a:lnTo>
                    <a:pt x="91824" y="125056"/>
                  </a:lnTo>
                  <a:lnTo>
                    <a:pt x="99820" y="133336"/>
                  </a:lnTo>
                  <a:lnTo>
                    <a:pt x="124303" y="142536"/>
                  </a:lnTo>
                  <a:lnTo>
                    <a:pt x="139021" y="144989"/>
                  </a:lnTo>
                  <a:lnTo>
                    <a:pt x="150002" y="143115"/>
                  </a:lnTo>
                  <a:lnTo>
                    <a:pt x="158493" y="138356"/>
                  </a:lnTo>
                  <a:lnTo>
                    <a:pt x="186115" y="105502"/>
                  </a:lnTo>
                  <a:lnTo>
                    <a:pt x="190757" y="103922"/>
                  </a:lnTo>
                  <a:lnTo>
                    <a:pt x="193852" y="107548"/>
                  </a:lnTo>
                  <a:lnTo>
                    <a:pt x="210951" y="161328"/>
                  </a:lnTo>
                  <a:lnTo>
                    <a:pt x="218092" y="195397"/>
                  </a:lnTo>
                  <a:lnTo>
                    <a:pt x="217088" y="232007"/>
                  </a:lnTo>
                  <a:lnTo>
                    <a:pt x="211127" y="253070"/>
                  </a:lnTo>
                  <a:lnTo>
                    <a:pt x="200679" y="270230"/>
                  </a:lnTo>
                  <a:lnTo>
                    <a:pt x="181998" y="282536"/>
                  </a:lnTo>
                  <a:lnTo>
                    <a:pt x="170465" y="287456"/>
                  </a:lnTo>
                  <a:lnTo>
                    <a:pt x="145172" y="289802"/>
                  </a:lnTo>
                  <a:lnTo>
                    <a:pt x="85218" y="287366"/>
                  </a:lnTo>
                  <a:lnTo>
                    <a:pt x="28965" y="279649"/>
                  </a:lnTo>
                  <a:lnTo>
                    <a:pt x="0" y="276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80559" y="315854"/>
              <a:ext cx="18888" cy="294799"/>
            </a:xfrm>
            <a:custGeom>
              <a:avLst/>
              <a:gdLst/>
              <a:ahLst/>
              <a:cxnLst/>
              <a:rect l="0" t="0" r="0" b="0"/>
              <a:pathLst>
                <a:path w="18888" h="294799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0095" y="165651"/>
                  </a:lnTo>
                  <a:lnTo>
                    <a:pt x="17679" y="219635"/>
                  </a:lnTo>
                  <a:lnTo>
                    <a:pt x="18887" y="257970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43689" y="42113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82696" y="7409"/>
                  </a:lnTo>
                  <a:lnTo>
                    <a:pt x="134850" y="2196"/>
                  </a:lnTo>
                  <a:lnTo>
                    <a:pt x="71871" y="434"/>
                  </a:lnTo>
                  <a:lnTo>
                    <a:pt x="12700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17430" y="263212"/>
              <a:ext cx="161378" cy="347441"/>
            </a:xfrm>
            <a:custGeom>
              <a:avLst/>
              <a:gdLst/>
              <a:ahLst/>
              <a:cxnLst/>
              <a:rect l="0" t="0" r="0" b="0"/>
              <a:pathLst>
                <a:path w="161378" h="347441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4654" y="169905"/>
                  </a:lnTo>
                  <a:lnTo>
                    <a:pt x="19159" y="232056"/>
                  </a:lnTo>
                  <a:lnTo>
                    <a:pt x="26748" y="282534"/>
                  </a:lnTo>
                  <a:lnTo>
                    <a:pt x="24366" y="274920"/>
                  </a:lnTo>
                  <a:lnTo>
                    <a:pt x="22880" y="233073"/>
                  </a:lnTo>
                  <a:lnTo>
                    <a:pt x="26937" y="211213"/>
                  </a:lnTo>
                  <a:lnTo>
                    <a:pt x="41387" y="184764"/>
                  </a:lnTo>
                  <a:lnTo>
                    <a:pt x="49818" y="180498"/>
                  </a:lnTo>
                  <a:lnTo>
                    <a:pt x="71664" y="178877"/>
                  </a:lnTo>
                  <a:lnTo>
                    <a:pt x="104682" y="190131"/>
                  </a:lnTo>
                  <a:lnTo>
                    <a:pt x="119835" y="204996"/>
                  </a:lnTo>
                  <a:lnTo>
                    <a:pt x="150268" y="255676"/>
                  </a:lnTo>
                  <a:lnTo>
                    <a:pt x="161377" y="298934"/>
                  </a:lnTo>
                  <a:lnTo>
                    <a:pt x="15792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36049" y="436410"/>
              <a:ext cx="234107" cy="184772"/>
            </a:xfrm>
            <a:custGeom>
              <a:avLst/>
              <a:gdLst/>
              <a:ahLst/>
              <a:cxnLst/>
              <a:rect l="0" t="0" r="0" b="0"/>
              <a:pathLst>
                <a:path w="234107" h="184772">
                  <a:moveTo>
                    <a:pt x="118293" y="90014"/>
                  </a:moveTo>
                  <a:lnTo>
                    <a:pt x="115173" y="47323"/>
                  </a:lnTo>
                  <a:lnTo>
                    <a:pt x="108718" y="27756"/>
                  </a:lnTo>
                  <a:lnTo>
                    <a:pt x="98049" y="11261"/>
                  </a:lnTo>
                  <a:lnTo>
                    <a:pt x="89590" y="5927"/>
                  </a:lnTo>
                  <a:lnTo>
                    <a:pt x="67711" y="0"/>
                  </a:lnTo>
                  <a:lnTo>
                    <a:pt x="45509" y="3605"/>
                  </a:lnTo>
                  <a:lnTo>
                    <a:pt x="34676" y="7841"/>
                  </a:lnTo>
                  <a:lnTo>
                    <a:pt x="19519" y="21908"/>
                  </a:lnTo>
                  <a:lnTo>
                    <a:pt x="256" y="59534"/>
                  </a:lnTo>
                  <a:lnTo>
                    <a:pt x="0" y="101520"/>
                  </a:lnTo>
                  <a:lnTo>
                    <a:pt x="12924" y="139827"/>
                  </a:lnTo>
                  <a:lnTo>
                    <a:pt x="28179" y="156217"/>
                  </a:lnTo>
                  <a:lnTo>
                    <a:pt x="37159" y="162225"/>
                  </a:lnTo>
                  <a:lnTo>
                    <a:pt x="56497" y="165782"/>
                  </a:lnTo>
                  <a:lnTo>
                    <a:pt x="66567" y="165093"/>
                  </a:lnTo>
                  <a:lnTo>
                    <a:pt x="75620" y="159954"/>
                  </a:lnTo>
                  <a:lnTo>
                    <a:pt x="91918" y="141766"/>
                  </a:lnTo>
                  <a:lnTo>
                    <a:pt x="108658" y="110807"/>
                  </a:lnTo>
                  <a:lnTo>
                    <a:pt x="114210" y="106216"/>
                  </a:lnTo>
                  <a:lnTo>
                    <a:pt x="120250" y="105495"/>
                  </a:lnTo>
                  <a:lnTo>
                    <a:pt x="126617" y="107354"/>
                  </a:lnTo>
                  <a:lnTo>
                    <a:pt x="139930" y="118778"/>
                  </a:lnTo>
                  <a:lnTo>
                    <a:pt x="176861" y="162389"/>
                  </a:lnTo>
                  <a:lnTo>
                    <a:pt x="216083" y="180003"/>
                  </a:lnTo>
                  <a:lnTo>
                    <a:pt x="234106" y="184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34755" y="273740"/>
              <a:ext cx="9101" cy="336913"/>
            </a:xfrm>
            <a:custGeom>
              <a:avLst/>
              <a:gdLst/>
              <a:ahLst/>
              <a:cxnLst/>
              <a:rect l="0" t="0" r="0" b="0"/>
              <a:pathLst>
                <a:path w="9101" h="336913">
                  <a:moveTo>
                    <a:pt x="9100" y="0"/>
                  </a:moveTo>
                  <a:lnTo>
                    <a:pt x="1864" y="27557"/>
                  </a:lnTo>
                  <a:lnTo>
                    <a:pt x="2341" y="86899"/>
                  </a:lnTo>
                  <a:lnTo>
                    <a:pt x="7097" y="140782"/>
                  </a:lnTo>
                  <a:lnTo>
                    <a:pt x="8507" y="201201"/>
                  </a:lnTo>
                  <a:lnTo>
                    <a:pt x="5804" y="254198"/>
                  </a:lnTo>
                  <a:lnTo>
                    <a:pt x="0" y="309135"/>
                  </a:lnTo>
                  <a:lnTo>
                    <a:pt x="2326" y="324567"/>
                  </a:lnTo>
                  <a:lnTo>
                    <a:pt x="910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38570" y="40008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464"/>
                  </a:lnTo>
                  <a:lnTo>
                    <a:pt x="117666" y="289"/>
                  </a:lnTo>
                  <a:lnTo>
                    <a:pt x="68659" y="86"/>
                  </a:lnTo>
                  <a:lnTo>
                    <a:pt x="15295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50853" y="210569"/>
              <a:ext cx="393210" cy="453409"/>
            </a:xfrm>
            <a:custGeom>
              <a:avLst/>
              <a:gdLst/>
              <a:ahLst/>
              <a:cxnLst/>
              <a:rect l="0" t="0" r="0" b="0"/>
              <a:pathLst>
                <a:path w="393210" h="453409">
                  <a:moveTo>
                    <a:pt x="56297" y="0"/>
                  </a:moveTo>
                  <a:lnTo>
                    <a:pt x="21969" y="60874"/>
                  </a:lnTo>
                  <a:lnTo>
                    <a:pt x="5961" y="86667"/>
                  </a:lnTo>
                  <a:lnTo>
                    <a:pt x="0" y="99350"/>
                  </a:lnTo>
                  <a:lnTo>
                    <a:pt x="49" y="97819"/>
                  </a:lnTo>
                  <a:lnTo>
                    <a:pt x="1251" y="93289"/>
                  </a:lnTo>
                  <a:lnTo>
                    <a:pt x="33365" y="41606"/>
                  </a:lnTo>
                  <a:lnTo>
                    <a:pt x="58861" y="19607"/>
                  </a:lnTo>
                  <a:lnTo>
                    <a:pt x="78494" y="9494"/>
                  </a:lnTo>
                  <a:lnTo>
                    <a:pt x="105157" y="7340"/>
                  </a:lnTo>
                  <a:lnTo>
                    <a:pt x="135335" y="12621"/>
                  </a:lnTo>
                  <a:lnTo>
                    <a:pt x="176292" y="35325"/>
                  </a:lnTo>
                  <a:lnTo>
                    <a:pt x="204285" y="65449"/>
                  </a:lnTo>
                  <a:lnTo>
                    <a:pt x="234705" y="120077"/>
                  </a:lnTo>
                  <a:lnTo>
                    <a:pt x="253048" y="169719"/>
                  </a:lnTo>
                  <a:lnTo>
                    <a:pt x="262772" y="221473"/>
                  </a:lnTo>
                  <a:lnTo>
                    <a:pt x="262535" y="267613"/>
                  </a:lnTo>
                  <a:lnTo>
                    <a:pt x="251973" y="320234"/>
                  </a:lnTo>
                  <a:lnTo>
                    <a:pt x="232050" y="381336"/>
                  </a:lnTo>
                  <a:lnTo>
                    <a:pt x="218637" y="405789"/>
                  </a:lnTo>
                  <a:lnTo>
                    <a:pt x="190186" y="432710"/>
                  </a:lnTo>
                  <a:lnTo>
                    <a:pt x="165716" y="448119"/>
                  </a:lnTo>
                  <a:lnTo>
                    <a:pt x="142362" y="453408"/>
                  </a:lnTo>
                  <a:lnTo>
                    <a:pt x="131222" y="453181"/>
                  </a:lnTo>
                  <a:lnTo>
                    <a:pt x="112603" y="446689"/>
                  </a:lnTo>
                  <a:lnTo>
                    <a:pt x="104364" y="441682"/>
                  </a:lnTo>
                  <a:lnTo>
                    <a:pt x="92088" y="426761"/>
                  </a:lnTo>
                  <a:lnTo>
                    <a:pt x="87176" y="417868"/>
                  </a:lnTo>
                  <a:lnTo>
                    <a:pt x="80264" y="377407"/>
                  </a:lnTo>
                  <a:lnTo>
                    <a:pt x="84887" y="351400"/>
                  </a:lnTo>
                  <a:lnTo>
                    <a:pt x="95910" y="329314"/>
                  </a:lnTo>
                  <a:lnTo>
                    <a:pt x="112507" y="311698"/>
                  </a:lnTo>
                  <a:lnTo>
                    <a:pt x="123017" y="307235"/>
                  </a:lnTo>
                  <a:lnTo>
                    <a:pt x="147172" y="305395"/>
                  </a:lnTo>
                  <a:lnTo>
                    <a:pt x="187078" y="310936"/>
                  </a:lnTo>
                  <a:lnTo>
                    <a:pt x="208398" y="319908"/>
                  </a:lnTo>
                  <a:lnTo>
                    <a:pt x="265363" y="351484"/>
                  </a:lnTo>
                  <a:lnTo>
                    <a:pt x="322633" y="386116"/>
                  </a:lnTo>
                  <a:lnTo>
                    <a:pt x="369444" y="418030"/>
                  </a:lnTo>
                  <a:lnTo>
                    <a:pt x="39320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0835" y="1010735"/>
              <a:ext cx="174046" cy="207292"/>
            </a:xfrm>
            <a:custGeom>
              <a:avLst/>
              <a:gdLst/>
              <a:ahLst/>
              <a:cxnLst/>
              <a:rect l="0" t="0" r="0" b="0"/>
              <a:pathLst>
                <a:path w="174046" h="207292">
                  <a:moveTo>
                    <a:pt x="5589" y="63171"/>
                  </a:moveTo>
                  <a:lnTo>
                    <a:pt x="0" y="79939"/>
                  </a:lnTo>
                  <a:lnTo>
                    <a:pt x="376" y="97530"/>
                  </a:lnTo>
                  <a:lnTo>
                    <a:pt x="10149" y="148597"/>
                  </a:lnTo>
                  <a:lnTo>
                    <a:pt x="13769" y="205651"/>
                  </a:lnTo>
                  <a:lnTo>
                    <a:pt x="12212" y="207291"/>
                  </a:lnTo>
                  <a:lnTo>
                    <a:pt x="10005" y="204874"/>
                  </a:lnTo>
                  <a:lnTo>
                    <a:pt x="6171" y="143414"/>
                  </a:lnTo>
                  <a:lnTo>
                    <a:pt x="11293" y="87600"/>
                  </a:lnTo>
                  <a:lnTo>
                    <a:pt x="25867" y="53642"/>
                  </a:lnTo>
                  <a:lnTo>
                    <a:pt x="50592" y="26943"/>
                  </a:lnTo>
                  <a:lnTo>
                    <a:pt x="85734" y="9803"/>
                  </a:lnTo>
                  <a:lnTo>
                    <a:pt x="147136" y="1291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3627" y="1047368"/>
              <a:ext cx="206581" cy="184842"/>
            </a:xfrm>
            <a:custGeom>
              <a:avLst/>
              <a:gdLst/>
              <a:ahLst/>
              <a:cxnLst/>
              <a:rect l="0" t="0" r="0" b="0"/>
              <a:pathLst>
                <a:path w="206581" h="184842">
                  <a:moveTo>
                    <a:pt x="143409" y="89709"/>
                  </a:moveTo>
                  <a:lnTo>
                    <a:pt x="124281" y="29769"/>
                  </a:lnTo>
                  <a:lnTo>
                    <a:pt x="113070" y="11986"/>
                  </a:lnTo>
                  <a:lnTo>
                    <a:pt x="104466" y="6308"/>
                  </a:lnTo>
                  <a:lnTo>
                    <a:pt x="82427" y="0"/>
                  </a:lnTo>
                  <a:lnTo>
                    <a:pt x="72339" y="657"/>
                  </a:lnTo>
                  <a:lnTo>
                    <a:pt x="54890" y="7627"/>
                  </a:lnTo>
                  <a:lnTo>
                    <a:pt x="31913" y="24704"/>
                  </a:lnTo>
                  <a:lnTo>
                    <a:pt x="10287" y="50171"/>
                  </a:lnTo>
                  <a:lnTo>
                    <a:pt x="2355" y="72917"/>
                  </a:lnTo>
                  <a:lnTo>
                    <a:pt x="0" y="98624"/>
                  </a:lnTo>
                  <a:lnTo>
                    <a:pt x="6421" y="138234"/>
                  </a:lnTo>
                  <a:lnTo>
                    <a:pt x="16625" y="161579"/>
                  </a:lnTo>
                  <a:lnTo>
                    <a:pt x="32078" y="177413"/>
                  </a:lnTo>
                  <a:lnTo>
                    <a:pt x="41112" y="183274"/>
                  </a:lnTo>
                  <a:lnTo>
                    <a:pt x="50645" y="184841"/>
                  </a:lnTo>
                  <a:lnTo>
                    <a:pt x="70595" y="180343"/>
                  </a:lnTo>
                  <a:lnTo>
                    <a:pt x="101557" y="164657"/>
                  </a:lnTo>
                  <a:lnTo>
                    <a:pt x="116229" y="145636"/>
                  </a:lnTo>
                  <a:lnTo>
                    <a:pt x="139093" y="90142"/>
                  </a:lnTo>
                  <a:lnTo>
                    <a:pt x="146560" y="68844"/>
                  </a:lnTo>
                  <a:lnTo>
                    <a:pt x="149019" y="67611"/>
                  </a:lnTo>
                  <a:lnTo>
                    <a:pt x="161911" y="121820"/>
                  </a:lnTo>
                  <a:lnTo>
                    <a:pt x="168400" y="142585"/>
                  </a:lnTo>
                  <a:lnTo>
                    <a:pt x="174107" y="149526"/>
                  </a:lnTo>
                  <a:lnTo>
                    <a:pt x="206580" y="163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84435" y="852808"/>
              <a:ext cx="18623" cy="336913"/>
            </a:xfrm>
            <a:custGeom>
              <a:avLst/>
              <a:gdLst/>
              <a:ahLst/>
              <a:cxnLst/>
              <a:rect l="0" t="0" r="0" b="0"/>
              <a:pathLst>
                <a:path w="18623" h="336913">
                  <a:moveTo>
                    <a:pt x="0" y="0"/>
                  </a:moveTo>
                  <a:lnTo>
                    <a:pt x="14654" y="60730"/>
                  </a:lnTo>
                  <a:lnTo>
                    <a:pt x="18622" y="120487"/>
                  </a:lnTo>
                  <a:lnTo>
                    <a:pt x="11825" y="183803"/>
                  </a:lnTo>
                  <a:lnTo>
                    <a:pt x="10785" y="246140"/>
                  </a:lnTo>
                  <a:lnTo>
                    <a:pt x="10579" y="301607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00207" y="97915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96609" y="11409"/>
                  </a:lnTo>
                  <a:lnTo>
                    <a:pt x="3680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63419" y="107390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73948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73751" y="1021264"/>
              <a:ext cx="113905" cy="160327"/>
            </a:xfrm>
            <a:custGeom>
              <a:avLst/>
              <a:gdLst/>
              <a:ahLst/>
              <a:cxnLst/>
              <a:rect l="0" t="0" r="0" b="0"/>
              <a:pathLst>
                <a:path w="113905" h="160327">
                  <a:moveTo>
                    <a:pt x="89710" y="0"/>
                  </a:moveTo>
                  <a:lnTo>
                    <a:pt x="29769" y="20298"/>
                  </a:lnTo>
                  <a:lnTo>
                    <a:pt x="11987" y="35927"/>
                  </a:lnTo>
                  <a:lnTo>
                    <a:pt x="2524" y="57692"/>
                  </a:lnTo>
                  <a:lnTo>
                    <a:pt x="0" y="70046"/>
                  </a:lnTo>
                  <a:lnTo>
                    <a:pt x="3435" y="93133"/>
                  </a:lnTo>
                  <a:lnTo>
                    <a:pt x="19115" y="136550"/>
                  </a:lnTo>
                  <a:lnTo>
                    <a:pt x="32598" y="151546"/>
                  </a:lnTo>
                  <a:lnTo>
                    <a:pt x="41107" y="157182"/>
                  </a:lnTo>
                  <a:lnTo>
                    <a:pt x="59919" y="160326"/>
                  </a:lnTo>
                  <a:lnTo>
                    <a:pt x="69850" y="159526"/>
                  </a:lnTo>
                  <a:lnTo>
                    <a:pt x="87122" y="152399"/>
                  </a:lnTo>
                  <a:lnTo>
                    <a:pt x="95004" y="147223"/>
                  </a:lnTo>
                  <a:lnTo>
                    <a:pt x="106880" y="132113"/>
                  </a:lnTo>
                  <a:lnTo>
                    <a:pt x="111685" y="123170"/>
                  </a:lnTo>
                  <a:lnTo>
                    <a:pt x="113904" y="103875"/>
                  </a:lnTo>
                  <a:lnTo>
                    <a:pt x="105797" y="62892"/>
                  </a:lnTo>
                  <a:lnTo>
                    <a:pt x="90707" y="31503"/>
                  </a:lnTo>
                  <a:lnTo>
                    <a:pt x="78065" y="16731"/>
                  </a:lnTo>
                  <a:lnTo>
                    <a:pt x="581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8746" y="979150"/>
              <a:ext cx="170434" cy="192642"/>
            </a:xfrm>
            <a:custGeom>
              <a:avLst/>
              <a:gdLst/>
              <a:ahLst/>
              <a:cxnLst/>
              <a:rect l="0" t="0" r="0" b="0"/>
              <a:pathLst>
                <a:path w="170434" h="192642">
                  <a:moveTo>
                    <a:pt x="105285" y="0"/>
                  </a:moveTo>
                  <a:lnTo>
                    <a:pt x="44411" y="34328"/>
                  </a:lnTo>
                  <a:lnTo>
                    <a:pt x="14492" y="60203"/>
                  </a:lnTo>
                  <a:lnTo>
                    <a:pt x="13170" y="65872"/>
                  </a:lnTo>
                  <a:lnTo>
                    <a:pt x="15799" y="70821"/>
                  </a:lnTo>
                  <a:lnTo>
                    <a:pt x="21061" y="75290"/>
                  </a:lnTo>
                  <a:lnTo>
                    <a:pt x="56413" y="81579"/>
                  </a:lnTo>
                  <a:lnTo>
                    <a:pt x="118421" y="86044"/>
                  </a:lnTo>
                  <a:lnTo>
                    <a:pt x="143878" y="95174"/>
                  </a:lnTo>
                  <a:lnTo>
                    <a:pt x="160652" y="110150"/>
                  </a:lnTo>
                  <a:lnTo>
                    <a:pt x="166763" y="119056"/>
                  </a:lnTo>
                  <a:lnTo>
                    <a:pt x="170433" y="138312"/>
                  </a:lnTo>
                  <a:lnTo>
                    <a:pt x="169774" y="148360"/>
                  </a:lnTo>
                  <a:lnTo>
                    <a:pt x="162802" y="165763"/>
                  </a:lnTo>
                  <a:lnTo>
                    <a:pt x="157668" y="173680"/>
                  </a:lnTo>
                  <a:lnTo>
                    <a:pt x="139485" y="185595"/>
                  </a:lnTo>
                  <a:lnTo>
                    <a:pt x="128084" y="190411"/>
                  </a:lnTo>
                  <a:lnTo>
                    <a:pt x="102940" y="192641"/>
                  </a:lnTo>
                  <a:lnTo>
                    <a:pt x="76166" y="188564"/>
                  </a:lnTo>
                  <a:lnTo>
                    <a:pt x="27090" y="17312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13381" y="990806"/>
              <a:ext cx="250246" cy="159709"/>
            </a:xfrm>
            <a:custGeom>
              <a:avLst/>
              <a:gdLst/>
              <a:ahLst/>
              <a:cxnLst/>
              <a:rect l="0" t="0" r="0" b="0"/>
              <a:pathLst>
                <a:path w="250246" h="159709">
                  <a:moveTo>
                    <a:pt x="144961" y="51515"/>
                  </a:moveTo>
                  <a:lnTo>
                    <a:pt x="124717" y="7552"/>
                  </a:lnTo>
                  <a:lnTo>
                    <a:pt x="117427" y="2319"/>
                  </a:lnTo>
                  <a:lnTo>
                    <a:pt x="109057" y="0"/>
                  </a:lnTo>
                  <a:lnTo>
                    <a:pt x="80510" y="2326"/>
                  </a:lnTo>
                  <a:lnTo>
                    <a:pt x="49825" y="13544"/>
                  </a:lnTo>
                  <a:lnTo>
                    <a:pt x="39423" y="19182"/>
                  </a:lnTo>
                  <a:lnTo>
                    <a:pt x="24745" y="34805"/>
                  </a:lnTo>
                  <a:lnTo>
                    <a:pt x="5791" y="73430"/>
                  </a:lnTo>
                  <a:lnTo>
                    <a:pt x="0" y="110001"/>
                  </a:lnTo>
                  <a:lnTo>
                    <a:pt x="4884" y="130541"/>
                  </a:lnTo>
                  <a:lnTo>
                    <a:pt x="9462" y="139294"/>
                  </a:lnTo>
                  <a:lnTo>
                    <a:pt x="27027" y="152139"/>
                  </a:lnTo>
                  <a:lnTo>
                    <a:pt x="38262" y="157202"/>
                  </a:lnTo>
                  <a:lnTo>
                    <a:pt x="63224" y="159708"/>
                  </a:lnTo>
                  <a:lnTo>
                    <a:pt x="87576" y="155753"/>
                  </a:lnTo>
                  <a:lnTo>
                    <a:pt x="106198" y="146196"/>
                  </a:lnTo>
                  <a:lnTo>
                    <a:pt x="129836" y="122072"/>
                  </a:lnTo>
                  <a:lnTo>
                    <a:pt x="146068" y="92698"/>
                  </a:lnTo>
                  <a:lnTo>
                    <a:pt x="151548" y="88329"/>
                  </a:lnTo>
                  <a:lnTo>
                    <a:pt x="157541" y="87756"/>
                  </a:lnTo>
                  <a:lnTo>
                    <a:pt x="163876" y="89713"/>
                  </a:lnTo>
                  <a:lnTo>
                    <a:pt x="169269" y="94528"/>
                  </a:lnTo>
                  <a:lnTo>
                    <a:pt x="192570" y="124352"/>
                  </a:lnTo>
                  <a:lnTo>
                    <a:pt x="220288" y="142896"/>
                  </a:lnTo>
                  <a:lnTo>
                    <a:pt x="250245" y="156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01771" y="979150"/>
              <a:ext cx="109256" cy="138320"/>
            </a:xfrm>
            <a:custGeom>
              <a:avLst/>
              <a:gdLst/>
              <a:ahLst/>
              <a:cxnLst/>
              <a:rect l="0" t="0" r="0" b="0"/>
              <a:pathLst>
                <a:path w="109256" h="138320">
                  <a:moveTo>
                    <a:pt x="14498" y="84228"/>
                  </a:moveTo>
                  <a:lnTo>
                    <a:pt x="22831" y="121706"/>
                  </a:lnTo>
                  <a:lnTo>
                    <a:pt x="23563" y="133780"/>
                  </a:lnTo>
                  <a:lnTo>
                    <a:pt x="21711" y="138319"/>
                  </a:lnTo>
                  <a:lnTo>
                    <a:pt x="18137" y="137836"/>
                  </a:lnTo>
                  <a:lnTo>
                    <a:pt x="13415" y="134005"/>
                  </a:lnTo>
                  <a:lnTo>
                    <a:pt x="1179" y="106256"/>
                  </a:lnTo>
                  <a:lnTo>
                    <a:pt x="0" y="84659"/>
                  </a:lnTo>
                  <a:lnTo>
                    <a:pt x="8774" y="42199"/>
                  </a:lnTo>
                  <a:lnTo>
                    <a:pt x="14192" y="33982"/>
                  </a:lnTo>
                  <a:lnTo>
                    <a:pt x="29570" y="21732"/>
                  </a:lnTo>
                  <a:lnTo>
                    <a:pt x="57958" y="8259"/>
                  </a:lnTo>
                  <a:lnTo>
                    <a:pt x="1092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03774" y="984585"/>
              <a:ext cx="128351" cy="144886"/>
            </a:xfrm>
            <a:custGeom>
              <a:avLst/>
              <a:gdLst/>
              <a:ahLst/>
              <a:cxnLst/>
              <a:rect l="0" t="0" r="0" b="0"/>
              <a:pathLst>
                <a:path w="128351" h="144886">
                  <a:moveTo>
                    <a:pt x="12536" y="78793"/>
                  </a:moveTo>
                  <a:lnTo>
                    <a:pt x="66411" y="60834"/>
                  </a:lnTo>
                  <a:lnTo>
                    <a:pt x="95960" y="49425"/>
                  </a:lnTo>
                  <a:lnTo>
                    <a:pt x="112394" y="38055"/>
                  </a:lnTo>
                  <a:lnTo>
                    <a:pt x="116543" y="30577"/>
                  </a:lnTo>
                  <a:lnTo>
                    <a:pt x="118033" y="12910"/>
                  </a:lnTo>
                  <a:lnTo>
                    <a:pt x="113283" y="6795"/>
                  </a:lnTo>
                  <a:lnTo>
                    <a:pt x="95527" y="0"/>
                  </a:lnTo>
                  <a:lnTo>
                    <a:pt x="75158" y="3220"/>
                  </a:lnTo>
                  <a:lnTo>
                    <a:pt x="47079" y="18186"/>
                  </a:lnTo>
                  <a:lnTo>
                    <a:pt x="16630" y="44204"/>
                  </a:lnTo>
                  <a:lnTo>
                    <a:pt x="751" y="70494"/>
                  </a:lnTo>
                  <a:lnTo>
                    <a:pt x="0" y="80279"/>
                  </a:lnTo>
                  <a:lnTo>
                    <a:pt x="5405" y="100510"/>
                  </a:lnTo>
                  <a:lnTo>
                    <a:pt x="21602" y="126042"/>
                  </a:lnTo>
                  <a:lnTo>
                    <a:pt x="40742" y="138007"/>
                  </a:lnTo>
                  <a:lnTo>
                    <a:pt x="63677" y="144885"/>
                  </a:lnTo>
                  <a:lnTo>
                    <a:pt x="103876" y="142887"/>
                  </a:lnTo>
                  <a:lnTo>
                    <a:pt x="128350" y="141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79564" y="965823"/>
              <a:ext cx="186857" cy="167857"/>
            </a:xfrm>
            <a:custGeom>
              <a:avLst/>
              <a:gdLst/>
              <a:ahLst/>
              <a:cxnLst/>
              <a:rect l="0" t="0" r="0" b="0"/>
              <a:pathLst>
                <a:path w="186857" h="167857">
                  <a:moveTo>
                    <a:pt x="0" y="76498"/>
                  </a:moveTo>
                  <a:lnTo>
                    <a:pt x="37478" y="84831"/>
                  </a:lnTo>
                  <a:lnTo>
                    <a:pt x="75446" y="83256"/>
                  </a:lnTo>
                  <a:lnTo>
                    <a:pt x="135714" y="68982"/>
                  </a:lnTo>
                  <a:lnTo>
                    <a:pt x="166944" y="57633"/>
                  </a:lnTo>
                  <a:lnTo>
                    <a:pt x="183772" y="46277"/>
                  </a:lnTo>
                  <a:lnTo>
                    <a:pt x="186856" y="38803"/>
                  </a:lnTo>
                  <a:lnTo>
                    <a:pt x="186572" y="30311"/>
                  </a:lnTo>
                  <a:lnTo>
                    <a:pt x="184043" y="21140"/>
                  </a:lnTo>
                  <a:lnTo>
                    <a:pt x="178847" y="13856"/>
                  </a:lnTo>
                  <a:lnTo>
                    <a:pt x="163716" y="2644"/>
                  </a:lnTo>
                  <a:lnTo>
                    <a:pt x="145292" y="0"/>
                  </a:lnTo>
                  <a:lnTo>
                    <a:pt x="124236" y="3894"/>
                  </a:lnTo>
                  <a:lnTo>
                    <a:pt x="99280" y="13424"/>
                  </a:lnTo>
                  <a:lnTo>
                    <a:pt x="78830" y="28578"/>
                  </a:lnTo>
                  <a:lnTo>
                    <a:pt x="63112" y="48181"/>
                  </a:lnTo>
                  <a:lnTo>
                    <a:pt x="52226" y="72491"/>
                  </a:lnTo>
                  <a:lnTo>
                    <a:pt x="49728" y="95774"/>
                  </a:lnTo>
                  <a:lnTo>
                    <a:pt x="53687" y="117820"/>
                  </a:lnTo>
                  <a:lnTo>
                    <a:pt x="63246" y="139317"/>
                  </a:lnTo>
                  <a:lnTo>
                    <a:pt x="78412" y="154330"/>
                  </a:lnTo>
                  <a:lnTo>
                    <a:pt x="98021" y="163733"/>
                  </a:lnTo>
                  <a:lnTo>
                    <a:pt x="131859" y="167856"/>
                  </a:lnTo>
                  <a:lnTo>
                    <a:pt x="157928" y="160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51832" y="1008244"/>
              <a:ext cx="306801" cy="352083"/>
            </a:xfrm>
            <a:custGeom>
              <a:avLst/>
              <a:gdLst/>
              <a:ahLst/>
              <a:cxnLst/>
              <a:rect l="0" t="0" r="0" b="0"/>
              <a:pathLst>
                <a:path w="306801" h="352083">
                  <a:moveTo>
                    <a:pt x="127815" y="76191"/>
                  </a:moveTo>
                  <a:lnTo>
                    <a:pt x="113243" y="33499"/>
                  </a:lnTo>
                  <a:lnTo>
                    <a:pt x="107572" y="23163"/>
                  </a:lnTo>
                  <a:lnTo>
                    <a:pt x="91912" y="8559"/>
                  </a:lnTo>
                  <a:lnTo>
                    <a:pt x="82823" y="3027"/>
                  </a:lnTo>
                  <a:lnTo>
                    <a:pt x="60246" y="0"/>
                  </a:lnTo>
                  <a:lnTo>
                    <a:pt x="36953" y="3724"/>
                  </a:lnTo>
                  <a:lnTo>
                    <a:pt x="18802" y="13178"/>
                  </a:lnTo>
                  <a:lnTo>
                    <a:pt x="6055" y="28298"/>
                  </a:lnTo>
                  <a:lnTo>
                    <a:pt x="1019" y="37243"/>
                  </a:lnTo>
                  <a:lnTo>
                    <a:pt x="0" y="45546"/>
                  </a:lnTo>
                  <a:lnTo>
                    <a:pt x="5108" y="61011"/>
                  </a:lnTo>
                  <a:lnTo>
                    <a:pt x="18297" y="72564"/>
                  </a:lnTo>
                  <a:lnTo>
                    <a:pt x="37026" y="80428"/>
                  </a:lnTo>
                  <a:lnTo>
                    <a:pt x="72709" y="83685"/>
                  </a:lnTo>
                  <a:lnTo>
                    <a:pt x="95135" y="80302"/>
                  </a:lnTo>
                  <a:lnTo>
                    <a:pt x="113681" y="71779"/>
                  </a:lnTo>
                  <a:lnTo>
                    <a:pt x="121902" y="66230"/>
                  </a:lnTo>
                  <a:lnTo>
                    <a:pt x="128552" y="67211"/>
                  </a:lnTo>
                  <a:lnTo>
                    <a:pt x="134156" y="72544"/>
                  </a:lnTo>
                  <a:lnTo>
                    <a:pt x="147631" y="102406"/>
                  </a:lnTo>
                  <a:lnTo>
                    <a:pt x="157076" y="154419"/>
                  </a:lnTo>
                  <a:lnTo>
                    <a:pt x="167428" y="215391"/>
                  </a:lnTo>
                  <a:lnTo>
                    <a:pt x="175024" y="269673"/>
                  </a:lnTo>
                  <a:lnTo>
                    <a:pt x="178215" y="324286"/>
                  </a:lnTo>
                  <a:lnTo>
                    <a:pt x="174074" y="352082"/>
                  </a:lnTo>
                  <a:lnTo>
                    <a:pt x="175032" y="351365"/>
                  </a:lnTo>
                  <a:lnTo>
                    <a:pt x="176840" y="347378"/>
                  </a:lnTo>
                  <a:lnTo>
                    <a:pt x="218513" y="301730"/>
                  </a:lnTo>
                  <a:lnTo>
                    <a:pt x="245546" y="285607"/>
                  </a:lnTo>
                  <a:lnTo>
                    <a:pt x="306800" y="276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63571" y="1000207"/>
              <a:ext cx="177125" cy="164135"/>
            </a:xfrm>
            <a:custGeom>
              <a:avLst/>
              <a:gdLst/>
              <a:ahLst/>
              <a:cxnLst/>
              <a:rect l="0" t="0" r="0" b="0"/>
              <a:pathLst>
                <a:path w="177125" h="164135">
                  <a:moveTo>
                    <a:pt x="5589" y="52642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0149" y="126889"/>
                  </a:lnTo>
                  <a:lnTo>
                    <a:pt x="22824" y="144523"/>
                  </a:lnTo>
                  <a:lnTo>
                    <a:pt x="31117" y="152500"/>
                  </a:lnTo>
                  <a:lnTo>
                    <a:pt x="52810" y="161365"/>
                  </a:lnTo>
                  <a:lnTo>
                    <a:pt x="76879" y="164134"/>
                  </a:lnTo>
                  <a:lnTo>
                    <a:pt x="99275" y="161466"/>
                  </a:lnTo>
                  <a:lnTo>
                    <a:pt x="131614" y="147797"/>
                  </a:lnTo>
                  <a:lnTo>
                    <a:pt x="149728" y="129249"/>
                  </a:lnTo>
                  <a:lnTo>
                    <a:pt x="174831" y="84802"/>
                  </a:lnTo>
                  <a:lnTo>
                    <a:pt x="177124" y="63426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15615" y="1041390"/>
              <a:ext cx="227329" cy="148331"/>
            </a:xfrm>
            <a:custGeom>
              <a:avLst/>
              <a:gdLst/>
              <a:ahLst/>
              <a:cxnLst/>
              <a:rect l="0" t="0" r="0" b="0"/>
              <a:pathLst>
                <a:path w="227329" h="148331">
                  <a:moveTo>
                    <a:pt x="90457" y="85159"/>
                  </a:moveTo>
                  <a:lnTo>
                    <a:pt x="101636" y="73980"/>
                  </a:lnTo>
                  <a:lnTo>
                    <a:pt x="103759" y="67178"/>
                  </a:lnTo>
                  <a:lnTo>
                    <a:pt x="102998" y="50261"/>
                  </a:lnTo>
                  <a:lnTo>
                    <a:pt x="90403" y="21006"/>
                  </a:lnTo>
                  <a:lnTo>
                    <a:pt x="75225" y="6734"/>
                  </a:lnTo>
                  <a:lnTo>
                    <a:pt x="66265" y="1290"/>
                  </a:lnTo>
                  <a:lnTo>
                    <a:pt x="56781" y="0"/>
                  </a:lnTo>
                  <a:lnTo>
                    <a:pt x="36886" y="4807"/>
                  </a:lnTo>
                  <a:lnTo>
                    <a:pt x="19464" y="17861"/>
                  </a:lnTo>
                  <a:lnTo>
                    <a:pt x="11543" y="26256"/>
                  </a:lnTo>
                  <a:lnTo>
                    <a:pt x="2742" y="48061"/>
                  </a:lnTo>
                  <a:lnTo>
                    <a:pt x="0" y="72180"/>
                  </a:lnTo>
                  <a:lnTo>
                    <a:pt x="2681" y="94598"/>
                  </a:lnTo>
                  <a:lnTo>
                    <a:pt x="14011" y="113141"/>
                  </a:lnTo>
                  <a:lnTo>
                    <a:pt x="21946" y="121361"/>
                  </a:lnTo>
                  <a:lnTo>
                    <a:pt x="31914" y="125671"/>
                  </a:lnTo>
                  <a:lnTo>
                    <a:pt x="55470" y="127341"/>
                  </a:lnTo>
                  <a:lnTo>
                    <a:pt x="75297" y="121064"/>
                  </a:lnTo>
                  <a:lnTo>
                    <a:pt x="83860" y="116115"/>
                  </a:lnTo>
                  <a:lnTo>
                    <a:pt x="96494" y="98137"/>
                  </a:lnTo>
                  <a:lnTo>
                    <a:pt x="101500" y="86792"/>
                  </a:lnTo>
                  <a:lnTo>
                    <a:pt x="108348" y="81568"/>
                  </a:lnTo>
                  <a:lnTo>
                    <a:pt x="116422" y="80425"/>
                  </a:lnTo>
                  <a:lnTo>
                    <a:pt x="125315" y="82003"/>
                  </a:lnTo>
                  <a:lnTo>
                    <a:pt x="141434" y="93115"/>
                  </a:lnTo>
                  <a:lnTo>
                    <a:pt x="179145" y="129274"/>
                  </a:lnTo>
                  <a:lnTo>
                    <a:pt x="211441" y="144219"/>
                  </a:lnTo>
                  <a:lnTo>
                    <a:pt x="227328" y="148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68939" y="905450"/>
              <a:ext cx="26647" cy="294799"/>
            </a:xfrm>
            <a:custGeom>
              <a:avLst/>
              <a:gdLst/>
              <a:ahLst/>
              <a:cxnLst/>
              <a:rect l="0" t="0" r="0" b="0"/>
              <a:pathLst>
                <a:path w="26647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14564" y="184276"/>
                  </a:lnTo>
                  <a:lnTo>
                    <a:pt x="21246" y="238134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116691" y="1674031"/>
            <a:ext cx="3358128" cy="899181"/>
            <a:chOff x="2116691" y="1674031"/>
            <a:chExt cx="3358128" cy="899181"/>
          </a:xfrm>
        </p:grpSpPr>
        <p:sp>
          <p:nvSpPr>
            <p:cNvPr id="64" name="Freeform 63"/>
            <p:cNvSpPr/>
            <p:nvPr/>
          </p:nvSpPr>
          <p:spPr>
            <a:xfrm>
              <a:off x="2116691" y="1989886"/>
              <a:ext cx="241693" cy="420005"/>
            </a:xfrm>
            <a:custGeom>
              <a:avLst/>
              <a:gdLst/>
              <a:ahLst/>
              <a:cxnLst/>
              <a:rect l="0" t="0" r="0" b="0"/>
              <a:pathLst>
                <a:path w="241693" h="420005">
                  <a:moveTo>
                    <a:pt x="31122" y="0"/>
                  </a:moveTo>
                  <a:lnTo>
                    <a:pt x="23886" y="27556"/>
                  </a:lnTo>
                  <a:lnTo>
                    <a:pt x="18125" y="86898"/>
                  </a:lnTo>
                  <a:lnTo>
                    <a:pt x="15573" y="131422"/>
                  </a:lnTo>
                  <a:lnTo>
                    <a:pt x="15986" y="173081"/>
                  </a:lnTo>
                  <a:lnTo>
                    <a:pt x="11820" y="222468"/>
                  </a:lnTo>
                  <a:lnTo>
                    <a:pt x="7465" y="277266"/>
                  </a:lnTo>
                  <a:lnTo>
                    <a:pt x="1886" y="331717"/>
                  </a:lnTo>
                  <a:lnTo>
                    <a:pt x="0" y="392037"/>
                  </a:lnTo>
                  <a:lnTo>
                    <a:pt x="4525" y="401738"/>
                  </a:lnTo>
                  <a:lnTo>
                    <a:pt x="12221" y="408205"/>
                  </a:lnTo>
                  <a:lnTo>
                    <a:pt x="34420" y="415391"/>
                  </a:lnTo>
                  <a:lnTo>
                    <a:pt x="93211" y="420004"/>
                  </a:lnTo>
                  <a:lnTo>
                    <a:pt x="150231" y="415326"/>
                  </a:lnTo>
                  <a:lnTo>
                    <a:pt x="204215" y="411542"/>
                  </a:lnTo>
                  <a:lnTo>
                    <a:pt x="24169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00455" y="2179399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10528"/>
                  </a:moveTo>
                  <a:lnTo>
                    <a:pt x="88864" y="2195"/>
                  </a:lnTo>
                  <a:lnTo>
                    <a:pt x="2730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10984" y="1968829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93524" y="17958"/>
                  </a:lnTo>
                  <a:lnTo>
                    <a:pt x="32647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26839" y="227415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2" y="633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37367" y="2274155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9499" y="55087"/>
                  </a:lnTo>
                  <a:lnTo>
                    <a:pt x="98288" y="114592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32165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32165" y="2295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08959" y="1674031"/>
              <a:ext cx="246961" cy="349834"/>
            </a:xfrm>
            <a:custGeom>
              <a:avLst/>
              <a:gdLst/>
              <a:ahLst/>
              <a:cxnLst/>
              <a:rect l="0" t="0" r="0" b="0"/>
              <a:pathLst>
                <a:path w="246961" h="349834">
                  <a:moveTo>
                    <a:pt x="154958" y="0"/>
                  </a:moveTo>
                  <a:lnTo>
                    <a:pt x="94085" y="50995"/>
                  </a:lnTo>
                  <a:lnTo>
                    <a:pt x="42788" y="107268"/>
                  </a:lnTo>
                  <a:lnTo>
                    <a:pt x="15774" y="148960"/>
                  </a:lnTo>
                  <a:lnTo>
                    <a:pt x="3104" y="188676"/>
                  </a:lnTo>
                  <a:lnTo>
                    <a:pt x="0" y="236968"/>
                  </a:lnTo>
                  <a:lnTo>
                    <a:pt x="8839" y="299449"/>
                  </a:lnTo>
                  <a:lnTo>
                    <a:pt x="11921" y="311936"/>
                  </a:lnTo>
                  <a:lnTo>
                    <a:pt x="17486" y="321431"/>
                  </a:lnTo>
                  <a:lnTo>
                    <a:pt x="33028" y="335101"/>
                  </a:lnTo>
                  <a:lnTo>
                    <a:pt x="67098" y="349373"/>
                  </a:lnTo>
                  <a:lnTo>
                    <a:pt x="106828" y="349833"/>
                  </a:lnTo>
                  <a:lnTo>
                    <a:pt x="153770" y="338338"/>
                  </a:lnTo>
                  <a:lnTo>
                    <a:pt x="193718" y="314750"/>
                  </a:lnTo>
                  <a:lnTo>
                    <a:pt x="224485" y="287560"/>
                  </a:lnTo>
                  <a:lnTo>
                    <a:pt x="240419" y="261068"/>
                  </a:lnTo>
                  <a:lnTo>
                    <a:pt x="246960" y="225402"/>
                  </a:lnTo>
                  <a:lnTo>
                    <a:pt x="242251" y="205074"/>
                  </a:lnTo>
                  <a:lnTo>
                    <a:pt x="237720" y="196377"/>
                  </a:lnTo>
                  <a:lnTo>
                    <a:pt x="230020" y="190579"/>
                  </a:lnTo>
                  <a:lnTo>
                    <a:pt x="208986" y="184138"/>
                  </a:lnTo>
                  <a:lnTo>
                    <a:pt x="187159" y="187514"/>
                  </a:lnTo>
                  <a:lnTo>
                    <a:pt x="133982" y="206797"/>
                  </a:lnTo>
                  <a:lnTo>
                    <a:pt x="81269" y="230162"/>
                  </a:lnTo>
                  <a:lnTo>
                    <a:pt x="4967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32290" y="2085076"/>
              <a:ext cx="515897" cy="20153"/>
            </a:xfrm>
            <a:custGeom>
              <a:avLst/>
              <a:gdLst/>
              <a:ahLst/>
              <a:cxnLst/>
              <a:rect l="0" t="0" r="0" b="0"/>
              <a:pathLst>
                <a:path w="515897" h="20153">
                  <a:moveTo>
                    <a:pt x="515896" y="10095"/>
                  </a:moveTo>
                  <a:lnTo>
                    <a:pt x="478418" y="1761"/>
                  </a:lnTo>
                  <a:lnTo>
                    <a:pt x="426994" y="0"/>
                  </a:lnTo>
                  <a:lnTo>
                    <a:pt x="371777" y="821"/>
                  </a:lnTo>
                  <a:lnTo>
                    <a:pt x="315809" y="7916"/>
                  </a:lnTo>
                  <a:lnTo>
                    <a:pt x="254105" y="15253"/>
                  </a:lnTo>
                  <a:lnTo>
                    <a:pt x="202932" y="19032"/>
                  </a:lnTo>
                  <a:lnTo>
                    <a:pt x="145136" y="20152"/>
                  </a:lnTo>
                  <a:lnTo>
                    <a:pt x="89146" y="14894"/>
                  </a:lnTo>
                  <a:lnTo>
                    <a:pt x="29740" y="11043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85906" y="2171771"/>
              <a:ext cx="172768" cy="401441"/>
            </a:xfrm>
            <a:custGeom>
              <a:avLst/>
              <a:gdLst/>
              <a:ahLst/>
              <a:cxnLst/>
              <a:rect l="0" t="0" r="0" b="0"/>
              <a:pathLst>
                <a:path w="172768" h="401441">
                  <a:moveTo>
                    <a:pt x="172767" y="81327"/>
                  </a:moveTo>
                  <a:lnTo>
                    <a:pt x="130105" y="130228"/>
                  </a:lnTo>
                  <a:lnTo>
                    <a:pt x="102469" y="180934"/>
                  </a:lnTo>
                  <a:lnTo>
                    <a:pt x="75801" y="243721"/>
                  </a:lnTo>
                  <a:lnTo>
                    <a:pt x="64161" y="263466"/>
                  </a:lnTo>
                  <a:lnTo>
                    <a:pt x="43403" y="322280"/>
                  </a:lnTo>
                  <a:lnTo>
                    <a:pt x="31314" y="365359"/>
                  </a:lnTo>
                  <a:lnTo>
                    <a:pt x="33080" y="386548"/>
                  </a:lnTo>
                  <a:lnTo>
                    <a:pt x="38698" y="393602"/>
                  </a:lnTo>
                  <a:lnTo>
                    <a:pt x="57419" y="401440"/>
                  </a:lnTo>
                  <a:lnTo>
                    <a:pt x="78218" y="398685"/>
                  </a:lnTo>
                  <a:lnTo>
                    <a:pt x="120165" y="377852"/>
                  </a:lnTo>
                  <a:lnTo>
                    <a:pt x="134961" y="361685"/>
                  </a:lnTo>
                  <a:lnTo>
                    <a:pt x="153991" y="322710"/>
                  </a:lnTo>
                  <a:lnTo>
                    <a:pt x="155454" y="302082"/>
                  </a:lnTo>
                  <a:lnTo>
                    <a:pt x="146861" y="249065"/>
                  </a:lnTo>
                  <a:lnTo>
                    <a:pt x="131686" y="210576"/>
                  </a:lnTo>
                  <a:lnTo>
                    <a:pt x="106783" y="182534"/>
                  </a:lnTo>
                  <a:lnTo>
                    <a:pt x="46178" y="137737"/>
                  </a:lnTo>
                  <a:lnTo>
                    <a:pt x="14766" y="116499"/>
                  </a:lnTo>
                  <a:lnTo>
                    <a:pt x="7772" y="107114"/>
                  </a:lnTo>
                  <a:lnTo>
                    <a:pt x="0" y="84209"/>
                  </a:lnTo>
                  <a:lnTo>
                    <a:pt x="2785" y="61551"/>
                  </a:lnTo>
                  <a:lnTo>
                    <a:pt x="12992" y="40952"/>
                  </a:lnTo>
                  <a:lnTo>
                    <a:pt x="29226" y="23998"/>
                  </a:lnTo>
                  <a:lnTo>
                    <a:pt x="58097" y="6889"/>
                  </a:lnTo>
                  <a:lnTo>
                    <a:pt x="94467" y="0"/>
                  </a:lnTo>
                  <a:lnTo>
                    <a:pt x="129290" y="3548"/>
                  </a:lnTo>
                  <a:lnTo>
                    <a:pt x="147985" y="12054"/>
                  </a:lnTo>
                  <a:lnTo>
                    <a:pt x="156246" y="17597"/>
                  </a:lnTo>
                  <a:lnTo>
                    <a:pt x="161753" y="24803"/>
                  </a:lnTo>
                  <a:lnTo>
                    <a:pt x="172767" y="60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00911" y="2095171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82726" y="8333"/>
                  </a:lnTo>
                  <a:lnTo>
                    <a:pt x="24586" y="174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53554" y="216887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1826" y="17958"/>
                  </a:lnTo>
                  <a:lnTo>
                    <a:pt x="3353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03812" y="1678063"/>
              <a:ext cx="249909" cy="332881"/>
            </a:xfrm>
            <a:custGeom>
              <a:avLst/>
              <a:gdLst/>
              <a:ahLst/>
              <a:cxnLst/>
              <a:rect l="0" t="0" r="0" b="0"/>
              <a:pathLst>
                <a:path w="249909" h="332881">
                  <a:moveTo>
                    <a:pt x="249908" y="101253"/>
                  </a:moveTo>
                  <a:lnTo>
                    <a:pt x="230780" y="48548"/>
                  </a:lnTo>
                  <a:lnTo>
                    <a:pt x="212135" y="25065"/>
                  </a:lnTo>
                  <a:lnTo>
                    <a:pt x="194516" y="10460"/>
                  </a:lnTo>
                  <a:lnTo>
                    <a:pt x="171867" y="2408"/>
                  </a:lnTo>
                  <a:lnTo>
                    <a:pt x="145033" y="0"/>
                  </a:lnTo>
                  <a:lnTo>
                    <a:pt x="86386" y="7986"/>
                  </a:lnTo>
                  <a:lnTo>
                    <a:pt x="63758" y="15347"/>
                  </a:lnTo>
                  <a:lnTo>
                    <a:pt x="22695" y="45804"/>
                  </a:lnTo>
                  <a:lnTo>
                    <a:pt x="6591" y="77544"/>
                  </a:lnTo>
                  <a:lnTo>
                    <a:pt x="0" y="116585"/>
                  </a:lnTo>
                  <a:lnTo>
                    <a:pt x="3635" y="152199"/>
                  </a:lnTo>
                  <a:lnTo>
                    <a:pt x="15281" y="171079"/>
                  </a:lnTo>
                  <a:lnTo>
                    <a:pt x="32156" y="186099"/>
                  </a:lnTo>
                  <a:lnTo>
                    <a:pt x="51354" y="196674"/>
                  </a:lnTo>
                  <a:lnTo>
                    <a:pt x="74704" y="199034"/>
                  </a:lnTo>
                  <a:lnTo>
                    <a:pt x="122233" y="191018"/>
                  </a:lnTo>
                  <a:lnTo>
                    <a:pt x="164247" y="169763"/>
                  </a:lnTo>
                  <a:lnTo>
                    <a:pt x="203634" y="136127"/>
                  </a:lnTo>
                  <a:lnTo>
                    <a:pt x="209700" y="135030"/>
                  </a:lnTo>
                  <a:lnTo>
                    <a:pt x="214914" y="137809"/>
                  </a:lnTo>
                  <a:lnTo>
                    <a:pt x="219559" y="143171"/>
                  </a:lnTo>
                  <a:lnTo>
                    <a:pt x="221602" y="161607"/>
                  </a:lnTo>
                  <a:lnTo>
                    <a:pt x="222413" y="198294"/>
                  </a:lnTo>
                  <a:lnTo>
                    <a:pt x="233169" y="258202"/>
                  </a:lnTo>
                  <a:lnTo>
                    <a:pt x="238562" y="319810"/>
                  </a:lnTo>
                  <a:lnTo>
                    <a:pt x="239379" y="332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69450" y="2074114"/>
              <a:ext cx="421141" cy="1"/>
            </a:xfrm>
            <a:custGeom>
              <a:avLst/>
              <a:gdLst/>
              <a:ahLst/>
              <a:cxnLst/>
              <a:rect l="0" t="0" r="0" b="0"/>
              <a:pathLst>
                <a:path w="421141" h="1">
                  <a:moveTo>
                    <a:pt x="421140" y="0"/>
                  </a:moveTo>
                  <a:lnTo>
                    <a:pt x="362524" y="0"/>
                  </a:lnTo>
                  <a:lnTo>
                    <a:pt x="308349" y="0"/>
                  </a:lnTo>
                  <a:lnTo>
                    <a:pt x="249469" y="0"/>
                  </a:lnTo>
                  <a:lnTo>
                    <a:pt x="199089" y="0"/>
                  </a:lnTo>
                  <a:lnTo>
                    <a:pt x="150237" y="0"/>
                  </a:lnTo>
                  <a:lnTo>
                    <a:pt x="103007" y="0"/>
                  </a:lnTo>
                  <a:lnTo>
                    <a:pt x="4023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87459" y="2221513"/>
              <a:ext cx="18863" cy="242156"/>
            </a:xfrm>
            <a:custGeom>
              <a:avLst/>
              <a:gdLst/>
              <a:ahLst/>
              <a:cxnLst/>
              <a:rect l="0" t="0" r="0" b="0"/>
              <a:pathLst>
                <a:path w="18863" h="242156">
                  <a:moveTo>
                    <a:pt x="8333" y="0"/>
                  </a:moveTo>
                  <a:lnTo>
                    <a:pt x="0" y="37477"/>
                  </a:lnTo>
                  <a:lnTo>
                    <a:pt x="3828" y="94490"/>
                  </a:lnTo>
                  <a:lnTo>
                    <a:pt x="6999" y="144850"/>
                  </a:lnTo>
                  <a:lnTo>
                    <a:pt x="15305" y="203524"/>
                  </a:lnTo>
                  <a:lnTo>
                    <a:pt x="1886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78671" y="2217985"/>
              <a:ext cx="296148" cy="262464"/>
            </a:xfrm>
            <a:custGeom>
              <a:avLst/>
              <a:gdLst/>
              <a:ahLst/>
              <a:cxnLst/>
              <a:rect l="0" t="0" r="0" b="0"/>
              <a:pathLst>
                <a:path w="296148" h="262464">
                  <a:moveTo>
                    <a:pt x="32935" y="45641"/>
                  </a:moveTo>
                  <a:lnTo>
                    <a:pt x="67833" y="16333"/>
                  </a:lnTo>
                  <a:lnTo>
                    <a:pt x="97087" y="1733"/>
                  </a:lnTo>
                  <a:lnTo>
                    <a:pt x="117599" y="0"/>
                  </a:lnTo>
                  <a:lnTo>
                    <a:pt x="137244" y="4299"/>
                  </a:lnTo>
                  <a:lnTo>
                    <a:pt x="168920" y="26123"/>
                  </a:lnTo>
                  <a:lnTo>
                    <a:pt x="182280" y="40476"/>
                  </a:lnTo>
                  <a:lnTo>
                    <a:pt x="200389" y="81406"/>
                  </a:lnTo>
                  <a:lnTo>
                    <a:pt x="204232" y="94051"/>
                  </a:lnTo>
                  <a:lnTo>
                    <a:pt x="202264" y="120579"/>
                  </a:lnTo>
                  <a:lnTo>
                    <a:pt x="182788" y="180119"/>
                  </a:lnTo>
                  <a:lnTo>
                    <a:pt x="143668" y="234853"/>
                  </a:lnTo>
                  <a:lnTo>
                    <a:pt x="125433" y="251008"/>
                  </a:lnTo>
                  <a:lnTo>
                    <a:pt x="102512" y="259748"/>
                  </a:lnTo>
                  <a:lnTo>
                    <a:pt x="76726" y="262463"/>
                  </a:lnTo>
                  <a:lnTo>
                    <a:pt x="49668" y="259770"/>
                  </a:lnTo>
                  <a:lnTo>
                    <a:pt x="28284" y="251554"/>
                  </a:lnTo>
                  <a:lnTo>
                    <a:pt x="19306" y="246087"/>
                  </a:lnTo>
                  <a:lnTo>
                    <a:pt x="6210" y="230655"/>
                  </a:lnTo>
                  <a:lnTo>
                    <a:pt x="1081" y="221626"/>
                  </a:lnTo>
                  <a:lnTo>
                    <a:pt x="0" y="213267"/>
                  </a:lnTo>
                  <a:lnTo>
                    <a:pt x="5039" y="197741"/>
                  </a:lnTo>
                  <a:lnTo>
                    <a:pt x="18197" y="186161"/>
                  </a:lnTo>
                  <a:lnTo>
                    <a:pt x="36913" y="178285"/>
                  </a:lnTo>
                  <a:lnTo>
                    <a:pt x="87056" y="173228"/>
                  </a:lnTo>
                  <a:lnTo>
                    <a:pt x="125010" y="175472"/>
                  </a:lnTo>
                  <a:lnTo>
                    <a:pt x="179980" y="189990"/>
                  </a:lnTo>
                  <a:lnTo>
                    <a:pt x="232930" y="207139"/>
                  </a:lnTo>
                  <a:lnTo>
                    <a:pt x="296147" y="214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3186846" y="1590252"/>
            <a:ext cx="2481421" cy="1114086"/>
          </a:xfrm>
          <a:custGeom>
            <a:avLst/>
            <a:gdLst/>
            <a:ahLst/>
            <a:cxnLst/>
            <a:rect l="0" t="0" r="0" b="0"/>
            <a:pathLst>
              <a:path w="2481421" h="1114086">
                <a:moveTo>
                  <a:pt x="1003496" y="136421"/>
                </a:moveTo>
                <a:lnTo>
                  <a:pt x="941215" y="111227"/>
                </a:lnTo>
                <a:lnTo>
                  <a:pt x="878889" y="91177"/>
                </a:lnTo>
                <a:lnTo>
                  <a:pt x="821620" y="76420"/>
                </a:lnTo>
                <a:lnTo>
                  <a:pt x="762346" y="65262"/>
                </a:lnTo>
                <a:lnTo>
                  <a:pt x="708830" y="48556"/>
                </a:lnTo>
                <a:lnTo>
                  <a:pt x="658204" y="34621"/>
                </a:lnTo>
                <a:lnTo>
                  <a:pt x="603144" y="20603"/>
                </a:lnTo>
                <a:lnTo>
                  <a:pt x="541618" y="12158"/>
                </a:lnTo>
                <a:lnTo>
                  <a:pt x="481545" y="9320"/>
                </a:lnTo>
                <a:lnTo>
                  <a:pt x="421499" y="1827"/>
                </a:lnTo>
                <a:lnTo>
                  <a:pt x="359249" y="0"/>
                </a:lnTo>
                <a:lnTo>
                  <a:pt x="310489" y="5273"/>
                </a:lnTo>
                <a:lnTo>
                  <a:pt x="258997" y="8655"/>
                </a:lnTo>
                <a:lnTo>
                  <a:pt x="206007" y="18203"/>
                </a:lnTo>
                <a:lnTo>
                  <a:pt x="151040" y="34791"/>
                </a:lnTo>
                <a:lnTo>
                  <a:pt x="96612" y="70370"/>
                </a:lnTo>
                <a:lnTo>
                  <a:pt x="40337" y="111910"/>
                </a:lnTo>
                <a:lnTo>
                  <a:pt x="11863" y="148347"/>
                </a:lnTo>
                <a:lnTo>
                  <a:pt x="2030" y="168628"/>
                </a:lnTo>
                <a:lnTo>
                  <a:pt x="0" y="189340"/>
                </a:lnTo>
                <a:lnTo>
                  <a:pt x="8228" y="231232"/>
                </a:lnTo>
                <a:lnTo>
                  <a:pt x="29524" y="272133"/>
                </a:lnTo>
                <a:lnTo>
                  <a:pt x="71285" y="318505"/>
                </a:lnTo>
                <a:lnTo>
                  <a:pt x="130054" y="360993"/>
                </a:lnTo>
                <a:lnTo>
                  <a:pt x="192839" y="394734"/>
                </a:lnTo>
                <a:lnTo>
                  <a:pt x="255976" y="424295"/>
                </a:lnTo>
                <a:lnTo>
                  <a:pt x="314204" y="450397"/>
                </a:lnTo>
                <a:lnTo>
                  <a:pt x="371136" y="472624"/>
                </a:lnTo>
                <a:lnTo>
                  <a:pt x="424343" y="498023"/>
                </a:lnTo>
                <a:lnTo>
                  <a:pt x="477060" y="524100"/>
                </a:lnTo>
                <a:lnTo>
                  <a:pt x="538045" y="549443"/>
                </a:lnTo>
                <a:lnTo>
                  <a:pt x="599831" y="574040"/>
                </a:lnTo>
                <a:lnTo>
                  <a:pt x="661172" y="598104"/>
                </a:lnTo>
                <a:lnTo>
                  <a:pt x="714865" y="616219"/>
                </a:lnTo>
                <a:lnTo>
                  <a:pt x="776883" y="640227"/>
                </a:lnTo>
                <a:lnTo>
                  <a:pt x="831828" y="665570"/>
                </a:lnTo>
                <a:lnTo>
                  <a:pt x="887741" y="686174"/>
                </a:lnTo>
                <a:lnTo>
                  <a:pt x="950644" y="712062"/>
                </a:lnTo>
                <a:lnTo>
                  <a:pt x="1004148" y="737255"/>
                </a:lnTo>
                <a:lnTo>
                  <a:pt x="1059776" y="764762"/>
                </a:lnTo>
                <a:lnTo>
                  <a:pt x="1115825" y="792725"/>
                </a:lnTo>
                <a:lnTo>
                  <a:pt x="1171957" y="817659"/>
                </a:lnTo>
                <a:lnTo>
                  <a:pt x="1228105" y="839786"/>
                </a:lnTo>
                <a:lnTo>
                  <a:pt x="1284256" y="859451"/>
                </a:lnTo>
                <a:lnTo>
                  <a:pt x="1337288" y="884652"/>
                </a:lnTo>
                <a:lnTo>
                  <a:pt x="1387495" y="906571"/>
                </a:lnTo>
                <a:lnTo>
                  <a:pt x="1442472" y="929401"/>
                </a:lnTo>
                <a:lnTo>
                  <a:pt x="1498392" y="949509"/>
                </a:lnTo>
                <a:lnTo>
                  <a:pt x="1554498" y="970075"/>
                </a:lnTo>
                <a:lnTo>
                  <a:pt x="1609472" y="985402"/>
                </a:lnTo>
                <a:lnTo>
                  <a:pt x="1666175" y="1003226"/>
                </a:lnTo>
                <a:lnTo>
                  <a:pt x="1717189" y="1017297"/>
                </a:lnTo>
                <a:lnTo>
                  <a:pt x="1769206" y="1031342"/>
                </a:lnTo>
                <a:lnTo>
                  <a:pt x="1831576" y="1048891"/>
                </a:lnTo>
                <a:lnTo>
                  <a:pt x="1892995" y="1066438"/>
                </a:lnTo>
                <a:lnTo>
                  <a:pt x="1955102" y="1079307"/>
                </a:lnTo>
                <a:lnTo>
                  <a:pt x="2010524" y="1086181"/>
                </a:lnTo>
                <a:lnTo>
                  <a:pt x="2061202" y="1092868"/>
                </a:lnTo>
                <a:lnTo>
                  <a:pt x="2116273" y="1101425"/>
                </a:lnTo>
                <a:lnTo>
                  <a:pt x="2169092" y="1107448"/>
                </a:lnTo>
                <a:lnTo>
                  <a:pt x="2219256" y="1113967"/>
                </a:lnTo>
                <a:lnTo>
                  <a:pt x="2273056" y="1114085"/>
                </a:lnTo>
                <a:lnTo>
                  <a:pt x="2329509" y="1100875"/>
                </a:lnTo>
                <a:lnTo>
                  <a:pt x="2382653" y="1083899"/>
                </a:lnTo>
                <a:lnTo>
                  <a:pt x="2424828" y="1064342"/>
                </a:lnTo>
                <a:lnTo>
                  <a:pt x="2450835" y="1044760"/>
                </a:lnTo>
                <a:lnTo>
                  <a:pt x="2467769" y="1018551"/>
                </a:lnTo>
                <a:lnTo>
                  <a:pt x="2480196" y="988559"/>
                </a:lnTo>
                <a:lnTo>
                  <a:pt x="2481420" y="967874"/>
                </a:lnTo>
                <a:lnTo>
                  <a:pt x="2476894" y="946983"/>
                </a:lnTo>
                <a:lnTo>
                  <a:pt x="2448958" y="885103"/>
                </a:lnTo>
                <a:lnTo>
                  <a:pt x="2396612" y="824465"/>
                </a:lnTo>
                <a:lnTo>
                  <a:pt x="2339220" y="775161"/>
                </a:lnTo>
                <a:lnTo>
                  <a:pt x="2284557" y="734207"/>
                </a:lnTo>
                <a:lnTo>
                  <a:pt x="2224501" y="701645"/>
                </a:lnTo>
                <a:lnTo>
                  <a:pt x="2185748" y="681515"/>
                </a:lnTo>
                <a:lnTo>
                  <a:pt x="2159418" y="665258"/>
                </a:lnTo>
                <a:lnTo>
                  <a:pt x="2098265" y="638881"/>
                </a:lnTo>
                <a:lnTo>
                  <a:pt x="2035271" y="610873"/>
                </a:lnTo>
                <a:lnTo>
                  <a:pt x="2015394" y="602312"/>
                </a:lnTo>
                <a:lnTo>
                  <a:pt x="1959443" y="571431"/>
                </a:lnTo>
                <a:lnTo>
                  <a:pt x="1899753" y="545119"/>
                </a:lnTo>
                <a:lnTo>
                  <a:pt x="1845952" y="517852"/>
                </a:lnTo>
                <a:lnTo>
                  <a:pt x="1782620" y="491482"/>
                </a:lnTo>
                <a:lnTo>
                  <a:pt x="1722728" y="458912"/>
                </a:lnTo>
                <a:lnTo>
                  <a:pt x="1661636" y="429739"/>
                </a:lnTo>
                <a:lnTo>
                  <a:pt x="1607974" y="405667"/>
                </a:lnTo>
                <a:lnTo>
                  <a:pt x="1545962" y="371428"/>
                </a:lnTo>
                <a:lnTo>
                  <a:pt x="1491018" y="336220"/>
                </a:lnTo>
                <a:lnTo>
                  <a:pt x="1435105" y="305522"/>
                </a:lnTo>
                <a:lnTo>
                  <a:pt x="1372202" y="269867"/>
                </a:lnTo>
                <a:lnTo>
                  <a:pt x="1318699" y="241723"/>
                </a:lnTo>
                <a:lnTo>
                  <a:pt x="1263070" y="213633"/>
                </a:lnTo>
                <a:lnTo>
                  <a:pt x="1201325" y="181655"/>
                </a:lnTo>
                <a:lnTo>
                  <a:pt x="1141461" y="154163"/>
                </a:lnTo>
                <a:lnTo>
                  <a:pt x="1082279" y="127810"/>
                </a:lnTo>
                <a:lnTo>
                  <a:pt x="1022102" y="102431"/>
                </a:lnTo>
                <a:lnTo>
                  <a:pt x="963615" y="78999"/>
                </a:lnTo>
                <a:lnTo>
                  <a:pt x="929796" y="732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3340415" y="1558851"/>
            <a:ext cx="2207805" cy="1199284"/>
          </a:xfrm>
          <a:custGeom>
            <a:avLst/>
            <a:gdLst/>
            <a:ahLst/>
            <a:cxnLst/>
            <a:rect l="0" t="0" r="0" b="0"/>
            <a:pathLst>
              <a:path w="2207805" h="1199284">
                <a:moveTo>
                  <a:pt x="839398" y="441563"/>
                </a:moveTo>
                <a:lnTo>
                  <a:pt x="790467" y="453016"/>
                </a:lnTo>
                <a:lnTo>
                  <a:pt x="731337" y="466312"/>
                </a:lnTo>
                <a:lnTo>
                  <a:pt x="675766" y="480204"/>
                </a:lnTo>
                <a:lnTo>
                  <a:pt x="613346" y="497720"/>
                </a:lnTo>
                <a:lnTo>
                  <a:pt x="552743" y="523596"/>
                </a:lnTo>
                <a:lnTo>
                  <a:pt x="493030" y="551455"/>
                </a:lnTo>
                <a:lnTo>
                  <a:pt x="433867" y="585597"/>
                </a:lnTo>
                <a:lnTo>
                  <a:pt x="376813" y="620567"/>
                </a:lnTo>
                <a:lnTo>
                  <a:pt x="323590" y="656815"/>
                </a:lnTo>
                <a:lnTo>
                  <a:pt x="265281" y="699803"/>
                </a:lnTo>
                <a:lnTo>
                  <a:pt x="220364" y="730223"/>
                </a:lnTo>
                <a:lnTo>
                  <a:pt x="164685" y="780983"/>
                </a:lnTo>
                <a:lnTo>
                  <a:pt x="110731" y="825181"/>
                </a:lnTo>
                <a:lnTo>
                  <a:pt x="60366" y="883104"/>
                </a:lnTo>
                <a:lnTo>
                  <a:pt x="47455" y="898676"/>
                </a:lnTo>
                <a:lnTo>
                  <a:pt x="14863" y="959015"/>
                </a:lnTo>
                <a:lnTo>
                  <a:pt x="2896" y="997565"/>
                </a:lnTo>
                <a:lnTo>
                  <a:pt x="0" y="1037453"/>
                </a:lnTo>
                <a:lnTo>
                  <a:pt x="11998" y="1093772"/>
                </a:lnTo>
                <a:lnTo>
                  <a:pt x="33766" y="1135164"/>
                </a:lnTo>
                <a:lnTo>
                  <a:pt x="46941" y="1151863"/>
                </a:lnTo>
                <a:lnTo>
                  <a:pt x="66835" y="1163964"/>
                </a:lnTo>
                <a:lnTo>
                  <a:pt x="124106" y="1191107"/>
                </a:lnTo>
                <a:lnTo>
                  <a:pt x="176924" y="1197934"/>
                </a:lnTo>
                <a:lnTo>
                  <a:pt x="232417" y="1199283"/>
                </a:lnTo>
                <a:lnTo>
                  <a:pt x="291013" y="1188118"/>
                </a:lnTo>
                <a:lnTo>
                  <a:pt x="345030" y="1174857"/>
                </a:lnTo>
                <a:lnTo>
                  <a:pt x="406405" y="1157476"/>
                </a:lnTo>
                <a:lnTo>
                  <a:pt x="461368" y="1139950"/>
                </a:lnTo>
                <a:lnTo>
                  <a:pt x="513905" y="1122795"/>
                </a:lnTo>
                <a:lnTo>
                  <a:pt x="576087" y="1097645"/>
                </a:lnTo>
                <a:lnTo>
                  <a:pt x="637726" y="1065766"/>
                </a:lnTo>
                <a:lnTo>
                  <a:pt x="689554" y="1045317"/>
                </a:lnTo>
                <a:lnTo>
                  <a:pt x="744852" y="1023080"/>
                </a:lnTo>
                <a:lnTo>
                  <a:pt x="800835" y="1001487"/>
                </a:lnTo>
                <a:lnTo>
                  <a:pt x="856954" y="975862"/>
                </a:lnTo>
                <a:lnTo>
                  <a:pt x="913099" y="955202"/>
                </a:lnTo>
                <a:lnTo>
                  <a:pt x="969250" y="928938"/>
                </a:lnTo>
                <a:lnTo>
                  <a:pt x="1025402" y="902389"/>
                </a:lnTo>
                <a:lnTo>
                  <a:pt x="1081554" y="881547"/>
                </a:lnTo>
                <a:lnTo>
                  <a:pt x="1137705" y="860836"/>
                </a:lnTo>
                <a:lnTo>
                  <a:pt x="1191229" y="833529"/>
                </a:lnTo>
                <a:lnTo>
                  <a:pt x="1243858" y="817556"/>
                </a:lnTo>
                <a:lnTo>
                  <a:pt x="1299314" y="795900"/>
                </a:lnTo>
                <a:lnTo>
                  <a:pt x="1355328" y="776025"/>
                </a:lnTo>
                <a:lnTo>
                  <a:pt x="1418253" y="744227"/>
                </a:lnTo>
                <a:lnTo>
                  <a:pt x="1471759" y="723574"/>
                </a:lnTo>
                <a:lnTo>
                  <a:pt x="1527389" y="702899"/>
                </a:lnTo>
                <a:lnTo>
                  <a:pt x="1582268" y="687551"/>
                </a:lnTo>
                <a:lnTo>
                  <a:pt x="1638951" y="664134"/>
                </a:lnTo>
                <a:lnTo>
                  <a:pt x="1695245" y="642261"/>
                </a:lnTo>
                <a:lnTo>
                  <a:pt x="1754391" y="616908"/>
                </a:lnTo>
                <a:lnTo>
                  <a:pt x="1813479" y="596426"/>
                </a:lnTo>
                <a:lnTo>
                  <a:pt x="1870524" y="575372"/>
                </a:lnTo>
                <a:lnTo>
                  <a:pt x="1923746" y="550171"/>
                </a:lnTo>
                <a:lnTo>
                  <a:pt x="1982053" y="518285"/>
                </a:lnTo>
                <a:lnTo>
                  <a:pt x="2040676" y="476615"/>
                </a:lnTo>
                <a:lnTo>
                  <a:pt x="2102908" y="425475"/>
                </a:lnTo>
                <a:lnTo>
                  <a:pt x="2144020" y="385993"/>
                </a:lnTo>
                <a:lnTo>
                  <a:pt x="2178737" y="341958"/>
                </a:lnTo>
                <a:lnTo>
                  <a:pt x="2200452" y="284615"/>
                </a:lnTo>
                <a:lnTo>
                  <a:pt x="2206591" y="233310"/>
                </a:lnTo>
                <a:lnTo>
                  <a:pt x="2207804" y="178115"/>
                </a:lnTo>
                <a:lnTo>
                  <a:pt x="2205630" y="151340"/>
                </a:lnTo>
                <a:lnTo>
                  <a:pt x="2178777" y="94725"/>
                </a:lnTo>
                <a:lnTo>
                  <a:pt x="2150534" y="60533"/>
                </a:lnTo>
                <a:lnTo>
                  <a:pt x="2112373" y="34369"/>
                </a:lnTo>
                <a:lnTo>
                  <a:pt x="2052170" y="13854"/>
                </a:lnTo>
                <a:lnTo>
                  <a:pt x="1997234" y="2575"/>
                </a:lnTo>
                <a:lnTo>
                  <a:pt x="1941322" y="0"/>
                </a:lnTo>
                <a:lnTo>
                  <a:pt x="1891283" y="6727"/>
                </a:lnTo>
                <a:lnTo>
                  <a:pt x="1833739" y="12389"/>
                </a:lnTo>
                <a:lnTo>
                  <a:pt x="1775878" y="28940"/>
                </a:lnTo>
                <a:lnTo>
                  <a:pt x="1722989" y="52998"/>
                </a:lnTo>
                <a:lnTo>
                  <a:pt x="1661902" y="79998"/>
                </a:lnTo>
                <a:lnTo>
                  <a:pt x="1602558" y="112121"/>
                </a:lnTo>
                <a:lnTo>
                  <a:pt x="1543792" y="148234"/>
                </a:lnTo>
                <a:lnTo>
                  <a:pt x="1481547" y="180218"/>
                </a:lnTo>
                <a:lnTo>
                  <a:pt x="1420649" y="210644"/>
                </a:lnTo>
                <a:lnTo>
                  <a:pt x="1366110" y="236719"/>
                </a:lnTo>
                <a:lnTo>
                  <a:pt x="1307629" y="255389"/>
                </a:lnTo>
                <a:lnTo>
                  <a:pt x="1250665" y="281418"/>
                </a:lnTo>
                <a:lnTo>
                  <a:pt x="1190218" y="302061"/>
                </a:lnTo>
                <a:lnTo>
                  <a:pt x="1134641" y="327757"/>
                </a:lnTo>
                <a:lnTo>
                  <a:pt x="1081612" y="346609"/>
                </a:lnTo>
                <a:lnTo>
                  <a:pt x="1061693" y="354907"/>
                </a:lnTo>
                <a:lnTo>
                  <a:pt x="1006881" y="384428"/>
                </a:lnTo>
                <a:lnTo>
                  <a:pt x="944598" y="414787"/>
                </a:lnTo>
                <a:lnTo>
                  <a:pt x="892030" y="443164"/>
                </a:lnTo>
                <a:lnTo>
                  <a:pt x="831063" y="470702"/>
                </a:lnTo>
                <a:lnTo>
                  <a:pt x="769011" y="493991"/>
                </a:lnTo>
                <a:lnTo>
                  <a:pt x="744642" y="5047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10652" y="3190134"/>
            <a:ext cx="674534" cy="305328"/>
            <a:chOff x="610652" y="3190134"/>
            <a:chExt cx="674534" cy="305328"/>
          </a:xfrm>
        </p:grpSpPr>
        <p:sp>
          <p:nvSpPr>
            <p:cNvPr id="83" name="Freeform 82"/>
            <p:cNvSpPr/>
            <p:nvPr/>
          </p:nvSpPr>
          <p:spPr>
            <a:xfrm>
              <a:off x="768580" y="325330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8152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0652" y="3211191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25806" y="3120"/>
                  </a:lnTo>
                  <a:lnTo>
                    <a:pt x="264090" y="16789"/>
                  </a:lnTo>
                  <a:lnTo>
                    <a:pt x="215770" y="20963"/>
                  </a:lnTo>
                  <a:lnTo>
                    <a:pt x="165577" y="27918"/>
                  </a:lnTo>
                  <a:lnTo>
                    <a:pt x="106103" y="33981"/>
                  </a:lnTo>
                  <a:lnTo>
                    <a:pt x="49295" y="4609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8621" y="3190134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3120" y="42692"/>
                  </a:lnTo>
                  <a:lnTo>
                    <a:pt x="17959" y="102068"/>
                  </a:lnTo>
                  <a:lnTo>
                    <a:pt x="35149" y="163093"/>
                  </a:lnTo>
                  <a:lnTo>
                    <a:pt x="52650" y="220393"/>
                  </a:lnTo>
                  <a:lnTo>
                    <a:pt x="56157" y="231157"/>
                  </a:lnTo>
                  <a:lnTo>
                    <a:pt x="56155" y="235993"/>
                  </a:lnTo>
                  <a:lnTo>
                    <a:pt x="53815" y="236877"/>
                  </a:lnTo>
                  <a:lnTo>
                    <a:pt x="49915" y="235127"/>
                  </a:lnTo>
                  <a:lnTo>
                    <a:pt x="45581" y="220705"/>
                  </a:lnTo>
                  <a:lnTo>
                    <a:pt x="44825" y="198697"/>
                  </a:lnTo>
                  <a:lnTo>
                    <a:pt x="52146" y="162339"/>
                  </a:lnTo>
                  <a:lnTo>
                    <a:pt x="62561" y="143900"/>
                  </a:lnTo>
                  <a:lnTo>
                    <a:pt x="70953" y="139218"/>
                  </a:lnTo>
                  <a:lnTo>
                    <a:pt x="92756" y="137134"/>
                  </a:lnTo>
                  <a:lnTo>
                    <a:pt x="111805" y="143227"/>
                  </a:lnTo>
                  <a:lnTo>
                    <a:pt x="120160" y="148127"/>
                  </a:lnTo>
                  <a:lnTo>
                    <a:pt x="132564" y="162931"/>
                  </a:lnTo>
                  <a:lnTo>
                    <a:pt x="153851" y="218465"/>
                  </a:lnTo>
                  <a:lnTo>
                    <a:pt x="165225" y="262692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58134" y="3311824"/>
              <a:ext cx="127052" cy="162581"/>
            </a:xfrm>
            <a:custGeom>
              <a:avLst/>
              <a:gdLst/>
              <a:ahLst/>
              <a:cxnLst/>
              <a:rect l="0" t="0" r="0" b="0"/>
              <a:pathLst>
                <a:path w="127052" h="162581">
                  <a:moveTo>
                    <a:pt x="0" y="109937"/>
                  </a:moveTo>
                  <a:lnTo>
                    <a:pt x="11179" y="98759"/>
                  </a:lnTo>
                  <a:lnTo>
                    <a:pt x="73218" y="75094"/>
                  </a:lnTo>
                  <a:lnTo>
                    <a:pt x="105142" y="64388"/>
                  </a:lnTo>
                  <a:lnTo>
                    <a:pt x="120040" y="51088"/>
                  </a:lnTo>
                  <a:lnTo>
                    <a:pt x="125650" y="42629"/>
                  </a:lnTo>
                  <a:lnTo>
                    <a:pt x="127051" y="33479"/>
                  </a:lnTo>
                  <a:lnTo>
                    <a:pt x="122368" y="13955"/>
                  </a:lnTo>
                  <a:lnTo>
                    <a:pt x="115504" y="7344"/>
                  </a:lnTo>
                  <a:lnTo>
                    <a:pt x="95399" y="0"/>
                  </a:lnTo>
                  <a:lnTo>
                    <a:pt x="57772" y="1454"/>
                  </a:lnTo>
                  <a:lnTo>
                    <a:pt x="36985" y="9470"/>
                  </a:lnTo>
                  <a:lnTo>
                    <a:pt x="28166" y="14883"/>
                  </a:lnTo>
                  <a:lnTo>
                    <a:pt x="15248" y="30256"/>
                  </a:lnTo>
                  <a:lnTo>
                    <a:pt x="10166" y="39269"/>
                  </a:lnTo>
                  <a:lnTo>
                    <a:pt x="7638" y="61761"/>
                  </a:lnTo>
                  <a:lnTo>
                    <a:pt x="15547" y="108740"/>
                  </a:lnTo>
                  <a:lnTo>
                    <a:pt x="27967" y="127343"/>
                  </a:lnTo>
                  <a:lnTo>
                    <a:pt x="45185" y="142239"/>
                  </a:lnTo>
                  <a:lnTo>
                    <a:pt x="64536" y="152760"/>
                  </a:lnTo>
                  <a:lnTo>
                    <a:pt x="126342" y="162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571490" y="3042735"/>
            <a:ext cx="8230542" cy="588003"/>
            <a:chOff x="1571490" y="3042735"/>
            <a:chExt cx="8230542" cy="588003"/>
          </a:xfrm>
        </p:grpSpPr>
        <p:sp>
          <p:nvSpPr>
            <p:cNvPr id="88" name="Freeform 87"/>
            <p:cNvSpPr/>
            <p:nvPr/>
          </p:nvSpPr>
          <p:spPr>
            <a:xfrm>
              <a:off x="1571490" y="3273217"/>
              <a:ext cx="165713" cy="238909"/>
            </a:xfrm>
            <a:custGeom>
              <a:avLst/>
              <a:gdLst/>
              <a:ahLst/>
              <a:cxnLst/>
              <a:rect l="0" t="0" r="0" b="0"/>
              <a:pathLst>
                <a:path w="165713" h="238909">
                  <a:moveTo>
                    <a:pt x="155183" y="32731"/>
                  </a:moveTo>
                  <a:lnTo>
                    <a:pt x="125875" y="3422"/>
                  </a:lnTo>
                  <a:lnTo>
                    <a:pt x="118097" y="324"/>
                  </a:lnTo>
                  <a:lnTo>
                    <a:pt x="100096" y="0"/>
                  </a:lnTo>
                  <a:lnTo>
                    <a:pt x="70231" y="11984"/>
                  </a:lnTo>
                  <a:lnTo>
                    <a:pt x="44744" y="30353"/>
                  </a:lnTo>
                  <a:lnTo>
                    <a:pt x="22375" y="61792"/>
                  </a:lnTo>
                  <a:lnTo>
                    <a:pt x="6518" y="100743"/>
                  </a:lnTo>
                  <a:lnTo>
                    <a:pt x="0" y="141920"/>
                  </a:lnTo>
                  <a:lnTo>
                    <a:pt x="3658" y="178167"/>
                  </a:lnTo>
                  <a:lnTo>
                    <a:pt x="12189" y="197195"/>
                  </a:lnTo>
                  <a:lnTo>
                    <a:pt x="24950" y="213451"/>
                  </a:lnTo>
                  <a:lnTo>
                    <a:pt x="42320" y="228474"/>
                  </a:lnTo>
                  <a:lnTo>
                    <a:pt x="64857" y="236711"/>
                  </a:lnTo>
                  <a:lnTo>
                    <a:pt x="77418" y="238908"/>
                  </a:lnTo>
                  <a:lnTo>
                    <a:pt x="100734" y="235109"/>
                  </a:lnTo>
                  <a:lnTo>
                    <a:pt x="156194" y="206707"/>
                  </a:lnTo>
                  <a:lnTo>
                    <a:pt x="165712" y="201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00373" y="3263834"/>
              <a:ext cx="126343" cy="212857"/>
            </a:xfrm>
            <a:custGeom>
              <a:avLst/>
              <a:gdLst/>
              <a:ahLst/>
              <a:cxnLst/>
              <a:rect l="0" t="0" r="0" b="0"/>
              <a:pathLst>
                <a:path w="126343" h="212857">
                  <a:moveTo>
                    <a:pt x="0" y="63171"/>
                  </a:moveTo>
                  <a:lnTo>
                    <a:pt x="17958" y="124281"/>
                  </a:lnTo>
                  <a:lnTo>
                    <a:pt x="40738" y="178713"/>
                  </a:lnTo>
                  <a:lnTo>
                    <a:pt x="56357" y="212856"/>
                  </a:lnTo>
                  <a:lnTo>
                    <a:pt x="44717" y="158557"/>
                  </a:lnTo>
                  <a:lnTo>
                    <a:pt x="34526" y="104716"/>
                  </a:lnTo>
                  <a:lnTo>
                    <a:pt x="35576" y="66122"/>
                  </a:lnTo>
                  <a:lnTo>
                    <a:pt x="37755" y="54609"/>
                  </a:lnTo>
                  <a:lnTo>
                    <a:pt x="49535" y="35579"/>
                  </a:lnTo>
                  <a:lnTo>
                    <a:pt x="67639" y="20492"/>
                  </a:lnTo>
                  <a:lnTo>
                    <a:pt x="108030" y="43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82316" y="3274362"/>
              <a:ext cx="176914" cy="163440"/>
            </a:xfrm>
            <a:custGeom>
              <a:avLst/>
              <a:gdLst/>
              <a:ahLst/>
              <a:cxnLst/>
              <a:rect l="0" t="0" r="0" b="0"/>
              <a:pathLst>
                <a:path w="176914" h="163440">
                  <a:moveTo>
                    <a:pt x="102326" y="10529"/>
                  </a:moveTo>
                  <a:lnTo>
                    <a:pt x="64848" y="2196"/>
                  </a:lnTo>
                  <a:lnTo>
                    <a:pt x="52774" y="1464"/>
                  </a:lnTo>
                  <a:lnTo>
                    <a:pt x="42385" y="4485"/>
                  </a:lnTo>
                  <a:lnTo>
                    <a:pt x="24603" y="17201"/>
                  </a:lnTo>
                  <a:lnTo>
                    <a:pt x="7027" y="44092"/>
                  </a:lnTo>
                  <a:lnTo>
                    <a:pt x="0" y="85464"/>
                  </a:lnTo>
                  <a:lnTo>
                    <a:pt x="4595" y="111684"/>
                  </a:lnTo>
                  <a:lnTo>
                    <a:pt x="20336" y="143056"/>
                  </a:lnTo>
                  <a:lnTo>
                    <a:pt x="26609" y="151523"/>
                  </a:lnTo>
                  <a:lnTo>
                    <a:pt x="35471" y="157168"/>
                  </a:lnTo>
                  <a:lnTo>
                    <a:pt x="57795" y="163439"/>
                  </a:lnTo>
                  <a:lnTo>
                    <a:pt x="91081" y="161380"/>
                  </a:lnTo>
                  <a:lnTo>
                    <a:pt x="123171" y="147772"/>
                  </a:lnTo>
                  <a:lnTo>
                    <a:pt x="149316" y="128923"/>
                  </a:lnTo>
                  <a:lnTo>
                    <a:pt x="171881" y="97341"/>
                  </a:lnTo>
                  <a:lnTo>
                    <a:pt x="176913" y="71729"/>
                  </a:lnTo>
                  <a:lnTo>
                    <a:pt x="174081" y="47087"/>
                  </a:lnTo>
                  <a:lnTo>
                    <a:pt x="165022" y="28337"/>
                  </a:lnTo>
                  <a:lnTo>
                    <a:pt x="150078" y="15324"/>
                  </a:lnTo>
                  <a:lnTo>
                    <a:pt x="1233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56417" y="3253305"/>
              <a:ext cx="141206" cy="178986"/>
            </a:xfrm>
            <a:custGeom>
              <a:avLst/>
              <a:gdLst/>
              <a:ahLst/>
              <a:cxnLst/>
              <a:rect l="0" t="0" r="0" b="0"/>
              <a:pathLst>
                <a:path w="141206" h="178986">
                  <a:moveTo>
                    <a:pt x="112494" y="0"/>
                  </a:moveTo>
                  <a:lnTo>
                    <a:pt x="52901" y="49498"/>
                  </a:lnTo>
                  <a:lnTo>
                    <a:pt x="1660" y="91279"/>
                  </a:lnTo>
                  <a:lnTo>
                    <a:pt x="0" y="97118"/>
                  </a:lnTo>
                  <a:lnTo>
                    <a:pt x="2404" y="102180"/>
                  </a:lnTo>
                  <a:lnTo>
                    <a:pt x="7515" y="106725"/>
                  </a:lnTo>
                  <a:lnTo>
                    <a:pt x="25673" y="111774"/>
                  </a:lnTo>
                  <a:lnTo>
                    <a:pt x="87803" y="123687"/>
                  </a:lnTo>
                  <a:lnTo>
                    <a:pt x="120776" y="134785"/>
                  </a:lnTo>
                  <a:lnTo>
                    <a:pt x="138012" y="146082"/>
                  </a:lnTo>
                  <a:lnTo>
                    <a:pt x="141205" y="152370"/>
                  </a:lnTo>
                  <a:lnTo>
                    <a:pt x="140993" y="158902"/>
                  </a:lnTo>
                  <a:lnTo>
                    <a:pt x="138513" y="165596"/>
                  </a:lnTo>
                  <a:lnTo>
                    <a:pt x="132180" y="170059"/>
                  </a:lnTo>
                  <a:lnTo>
                    <a:pt x="102079" y="176340"/>
                  </a:lnTo>
                  <a:lnTo>
                    <a:pt x="5985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76549" y="3253305"/>
              <a:ext cx="145756" cy="178986"/>
            </a:xfrm>
            <a:custGeom>
              <a:avLst/>
              <a:gdLst/>
              <a:ahLst/>
              <a:cxnLst/>
              <a:rect l="0" t="0" r="0" b="0"/>
              <a:pathLst>
                <a:path w="145756" h="178986">
                  <a:moveTo>
                    <a:pt x="81876" y="0"/>
                  </a:moveTo>
                  <a:lnTo>
                    <a:pt x="22282" y="49498"/>
                  </a:lnTo>
                  <a:lnTo>
                    <a:pt x="1177" y="70298"/>
                  </a:lnTo>
                  <a:lnTo>
                    <a:pt x="0" y="76111"/>
                  </a:lnTo>
                  <a:lnTo>
                    <a:pt x="2726" y="81156"/>
                  </a:lnTo>
                  <a:lnTo>
                    <a:pt x="8052" y="85690"/>
                  </a:lnTo>
                  <a:lnTo>
                    <a:pt x="15112" y="87543"/>
                  </a:lnTo>
                  <a:lnTo>
                    <a:pt x="67321" y="84896"/>
                  </a:lnTo>
                  <a:lnTo>
                    <a:pt x="101740" y="90015"/>
                  </a:lnTo>
                  <a:lnTo>
                    <a:pt x="128575" y="104530"/>
                  </a:lnTo>
                  <a:lnTo>
                    <a:pt x="140846" y="120158"/>
                  </a:lnTo>
                  <a:lnTo>
                    <a:pt x="145755" y="129238"/>
                  </a:lnTo>
                  <a:lnTo>
                    <a:pt x="145519" y="137631"/>
                  </a:lnTo>
                  <a:lnTo>
                    <a:pt x="141852" y="145567"/>
                  </a:lnTo>
                  <a:lnTo>
                    <a:pt x="128419" y="159453"/>
                  </a:lnTo>
                  <a:lnTo>
                    <a:pt x="110750" y="169524"/>
                  </a:lnTo>
                  <a:lnTo>
                    <a:pt x="55248" y="177739"/>
                  </a:lnTo>
                  <a:lnTo>
                    <a:pt x="2923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00907" y="3195069"/>
              <a:ext cx="177347" cy="423239"/>
            </a:xfrm>
            <a:custGeom>
              <a:avLst/>
              <a:gdLst/>
              <a:ahLst/>
              <a:cxnLst/>
              <a:rect l="0" t="0" r="0" b="0"/>
              <a:pathLst>
                <a:path w="177347" h="423239">
                  <a:moveTo>
                    <a:pt x="47072" y="174050"/>
                  </a:moveTo>
                  <a:lnTo>
                    <a:pt x="41483" y="190817"/>
                  </a:lnTo>
                  <a:lnTo>
                    <a:pt x="41858" y="208408"/>
                  </a:lnTo>
                  <a:lnTo>
                    <a:pt x="46385" y="267048"/>
                  </a:lnTo>
                  <a:lnTo>
                    <a:pt x="46936" y="321795"/>
                  </a:lnTo>
                  <a:lnTo>
                    <a:pt x="47045" y="377669"/>
                  </a:lnTo>
                  <a:lnTo>
                    <a:pt x="47064" y="419735"/>
                  </a:lnTo>
                  <a:lnTo>
                    <a:pt x="45897" y="423238"/>
                  </a:lnTo>
                  <a:lnTo>
                    <a:pt x="41480" y="411532"/>
                  </a:lnTo>
                  <a:lnTo>
                    <a:pt x="30283" y="357527"/>
                  </a:lnTo>
                  <a:lnTo>
                    <a:pt x="23738" y="303706"/>
                  </a:lnTo>
                  <a:lnTo>
                    <a:pt x="11527" y="253343"/>
                  </a:lnTo>
                  <a:lnTo>
                    <a:pt x="5086" y="189929"/>
                  </a:lnTo>
                  <a:lnTo>
                    <a:pt x="0" y="127317"/>
                  </a:lnTo>
                  <a:lnTo>
                    <a:pt x="3979" y="74872"/>
                  </a:lnTo>
                  <a:lnTo>
                    <a:pt x="10257" y="38989"/>
                  </a:lnTo>
                  <a:lnTo>
                    <a:pt x="25115" y="11719"/>
                  </a:lnTo>
                  <a:lnTo>
                    <a:pt x="33604" y="6168"/>
                  </a:lnTo>
                  <a:lnTo>
                    <a:pt x="55514" y="0"/>
                  </a:lnTo>
                  <a:lnTo>
                    <a:pt x="88568" y="2117"/>
                  </a:lnTo>
                  <a:lnTo>
                    <a:pt x="120588" y="15742"/>
                  </a:lnTo>
                  <a:lnTo>
                    <a:pt x="146713" y="34597"/>
                  </a:lnTo>
                  <a:lnTo>
                    <a:pt x="163683" y="60591"/>
                  </a:lnTo>
                  <a:lnTo>
                    <a:pt x="176120" y="90519"/>
                  </a:lnTo>
                  <a:lnTo>
                    <a:pt x="177346" y="111189"/>
                  </a:lnTo>
                  <a:lnTo>
                    <a:pt x="172822" y="132074"/>
                  </a:lnTo>
                  <a:lnTo>
                    <a:pt x="163012" y="153054"/>
                  </a:lnTo>
                  <a:lnTo>
                    <a:pt x="138746" y="179007"/>
                  </a:lnTo>
                  <a:lnTo>
                    <a:pt x="129245" y="183204"/>
                  </a:lnTo>
                  <a:lnTo>
                    <a:pt x="109330" y="184747"/>
                  </a:lnTo>
                  <a:lnTo>
                    <a:pt x="57600" y="163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16435" y="3211191"/>
              <a:ext cx="105286" cy="203371"/>
            </a:xfrm>
            <a:custGeom>
              <a:avLst/>
              <a:gdLst/>
              <a:ahLst/>
              <a:cxnLst/>
              <a:rect l="0" t="0" r="0" b="0"/>
              <a:pathLst>
                <a:path w="105286" h="203371">
                  <a:moveTo>
                    <a:pt x="0" y="84228"/>
                  </a:moveTo>
                  <a:lnTo>
                    <a:pt x="15641" y="110615"/>
                  </a:lnTo>
                  <a:lnTo>
                    <a:pt x="34844" y="167540"/>
                  </a:lnTo>
                  <a:lnTo>
                    <a:pt x="46744" y="203370"/>
                  </a:lnTo>
                  <a:lnTo>
                    <a:pt x="31035" y="147941"/>
                  </a:lnTo>
                  <a:lnTo>
                    <a:pt x="15135" y="93658"/>
                  </a:lnTo>
                  <a:lnTo>
                    <a:pt x="12576" y="68142"/>
                  </a:lnTo>
                  <a:lnTo>
                    <a:pt x="17677" y="47443"/>
                  </a:lnTo>
                  <a:lnTo>
                    <a:pt x="22313" y="38648"/>
                  </a:lnTo>
                  <a:lnTo>
                    <a:pt x="36823" y="25756"/>
                  </a:lnTo>
                  <a:lnTo>
                    <a:pt x="82578" y="52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80935" y="3221720"/>
              <a:ext cx="143929" cy="181435"/>
            </a:xfrm>
            <a:custGeom>
              <a:avLst/>
              <a:gdLst/>
              <a:ahLst/>
              <a:cxnLst/>
              <a:rect l="0" t="0" r="0" b="0"/>
              <a:pathLst>
                <a:path w="143929" h="181435">
                  <a:moveTo>
                    <a:pt x="98712" y="21057"/>
                  </a:moveTo>
                  <a:lnTo>
                    <a:pt x="81945" y="15468"/>
                  </a:lnTo>
                  <a:lnTo>
                    <a:pt x="64354" y="18963"/>
                  </a:lnTo>
                  <a:lnTo>
                    <a:pt x="37839" y="34084"/>
                  </a:lnTo>
                  <a:lnTo>
                    <a:pt x="23695" y="47904"/>
                  </a:lnTo>
                  <a:lnTo>
                    <a:pt x="1197" y="95518"/>
                  </a:lnTo>
                  <a:lnTo>
                    <a:pt x="0" y="116152"/>
                  </a:lnTo>
                  <a:lnTo>
                    <a:pt x="4537" y="137021"/>
                  </a:lnTo>
                  <a:lnTo>
                    <a:pt x="14353" y="157994"/>
                  </a:lnTo>
                  <a:lnTo>
                    <a:pt x="29633" y="172775"/>
                  </a:lnTo>
                  <a:lnTo>
                    <a:pt x="38622" y="178354"/>
                  </a:lnTo>
                  <a:lnTo>
                    <a:pt x="57967" y="181434"/>
                  </a:lnTo>
                  <a:lnTo>
                    <a:pt x="78264" y="177733"/>
                  </a:lnTo>
                  <a:lnTo>
                    <a:pt x="98983" y="168290"/>
                  </a:lnTo>
                  <a:lnTo>
                    <a:pt x="124789" y="144230"/>
                  </a:lnTo>
                  <a:lnTo>
                    <a:pt x="141663" y="114874"/>
                  </a:lnTo>
                  <a:lnTo>
                    <a:pt x="143928" y="91220"/>
                  </a:lnTo>
                  <a:lnTo>
                    <a:pt x="139865" y="66278"/>
                  </a:lnTo>
                  <a:lnTo>
                    <a:pt x="130261" y="43495"/>
                  </a:lnTo>
                  <a:lnTo>
                    <a:pt x="881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69119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20618" y="3093963"/>
              <a:ext cx="185414" cy="306803"/>
            </a:xfrm>
            <a:custGeom>
              <a:avLst/>
              <a:gdLst/>
              <a:ahLst/>
              <a:cxnLst/>
              <a:rect l="0" t="0" r="0" b="0"/>
              <a:pathLst>
                <a:path w="185414" h="306803">
                  <a:moveTo>
                    <a:pt x="111713" y="211985"/>
                  </a:moveTo>
                  <a:lnTo>
                    <a:pt x="102138" y="187938"/>
                  </a:lnTo>
                  <a:lnTo>
                    <a:pt x="91470" y="173611"/>
                  </a:lnTo>
                  <a:lnTo>
                    <a:pt x="83010" y="170025"/>
                  </a:lnTo>
                  <a:lnTo>
                    <a:pt x="61131" y="169159"/>
                  </a:lnTo>
                  <a:lnTo>
                    <a:pt x="42049" y="175794"/>
                  </a:lnTo>
                  <a:lnTo>
                    <a:pt x="25769" y="187711"/>
                  </a:lnTo>
                  <a:lnTo>
                    <a:pt x="10735" y="204706"/>
                  </a:lnTo>
                  <a:lnTo>
                    <a:pt x="2493" y="227077"/>
                  </a:lnTo>
                  <a:lnTo>
                    <a:pt x="0" y="251448"/>
                  </a:lnTo>
                  <a:lnTo>
                    <a:pt x="2791" y="273978"/>
                  </a:lnTo>
                  <a:lnTo>
                    <a:pt x="11051" y="292570"/>
                  </a:lnTo>
                  <a:lnTo>
                    <a:pt x="16529" y="300803"/>
                  </a:lnTo>
                  <a:lnTo>
                    <a:pt x="24860" y="305122"/>
                  </a:lnTo>
                  <a:lnTo>
                    <a:pt x="46596" y="306802"/>
                  </a:lnTo>
                  <a:lnTo>
                    <a:pt x="79551" y="295581"/>
                  </a:lnTo>
                  <a:lnTo>
                    <a:pt x="105953" y="277438"/>
                  </a:lnTo>
                  <a:lnTo>
                    <a:pt x="123005" y="251656"/>
                  </a:lnTo>
                  <a:lnTo>
                    <a:pt x="138077" y="201927"/>
                  </a:lnTo>
                  <a:lnTo>
                    <a:pt x="142267" y="140111"/>
                  </a:lnTo>
                  <a:lnTo>
                    <a:pt x="137505" y="88083"/>
                  </a:lnTo>
                  <a:lnTo>
                    <a:pt x="132536" y="29540"/>
                  </a:lnTo>
                  <a:lnTo>
                    <a:pt x="127597" y="4556"/>
                  </a:lnTo>
                  <a:lnTo>
                    <a:pt x="124642" y="0"/>
                  </a:lnTo>
                  <a:lnTo>
                    <a:pt x="121502" y="472"/>
                  </a:lnTo>
                  <a:lnTo>
                    <a:pt x="114894" y="10354"/>
                  </a:lnTo>
                  <a:lnTo>
                    <a:pt x="108058" y="26445"/>
                  </a:lnTo>
                  <a:lnTo>
                    <a:pt x="107359" y="48414"/>
                  </a:lnTo>
                  <a:lnTo>
                    <a:pt x="110853" y="106235"/>
                  </a:lnTo>
                  <a:lnTo>
                    <a:pt x="112713" y="164407"/>
                  </a:lnTo>
                  <a:lnTo>
                    <a:pt x="121238" y="199837"/>
                  </a:lnTo>
                  <a:lnTo>
                    <a:pt x="151110" y="253885"/>
                  </a:lnTo>
                  <a:lnTo>
                    <a:pt x="185413" y="285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63612" y="3232248"/>
              <a:ext cx="121404" cy="157940"/>
            </a:xfrm>
            <a:custGeom>
              <a:avLst/>
              <a:gdLst/>
              <a:ahLst/>
              <a:cxnLst/>
              <a:rect l="0" t="0" r="0" b="0"/>
              <a:pathLst>
                <a:path w="121404" h="157940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7243" y="101382"/>
                  </a:lnTo>
                  <a:lnTo>
                    <a:pt x="22197" y="134544"/>
                  </a:lnTo>
                  <a:lnTo>
                    <a:pt x="34808" y="151825"/>
                  </a:lnTo>
                  <a:lnTo>
                    <a:pt x="43786" y="156199"/>
                  </a:lnTo>
                  <a:lnTo>
                    <a:pt x="66239" y="157939"/>
                  </a:lnTo>
                  <a:lnTo>
                    <a:pt x="76438" y="154426"/>
                  </a:lnTo>
                  <a:lnTo>
                    <a:pt x="94010" y="141164"/>
                  </a:lnTo>
                  <a:lnTo>
                    <a:pt x="106499" y="120451"/>
                  </a:lnTo>
                  <a:lnTo>
                    <a:pt x="114779" y="95648"/>
                  </a:lnTo>
                  <a:lnTo>
                    <a:pt x="120095" y="41597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55409" y="3247716"/>
              <a:ext cx="140177" cy="149905"/>
            </a:xfrm>
            <a:custGeom>
              <a:avLst/>
              <a:gdLst/>
              <a:ahLst/>
              <a:cxnLst/>
              <a:rect l="0" t="0" r="0" b="0"/>
              <a:pathLst>
                <a:path w="140177" h="149905">
                  <a:moveTo>
                    <a:pt x="108591" y="5589"/>
                  </a:moveTo>
                  <a:lnTo>
                    <a:pt x="91823" y="0"/>
                  </a:lnTo>
                  <a:lnTo>
                    <a:pt x="74232" y="376"/>
                  </a:lnTo>
                  <a:lnTo>
                    <a:pt x="55886" y="5612"/>
                  </a:lnTo>
                  <a:lnTo>
                    <a:pt x="39933" y="15738"/>
                  </a:lnTo>
                  <a:lnTo>
                    <a:pt x="17798" y="40182"/>
                  </a:lnTo>
                  <a:lnTo>
                    <a:pt x="2011" y="69651"/>
                  </a:lnTo>
                  <a:lnTo>
                    <a:pt x="0" y="90213"/>
                  </a:lnTo>
                  <a:lnTo>
                    <a:pt x="4176" y="109880"/>
                  </a:lnTo>
                  <a:lnTo>
                    <a:pt x="13831" y="126420"/>
                  </a:lnTo>
                  <a:lnTo>
                    <a:pt x="29041" y="138450"/>
                  </a:lnTo>
                  <a:lnTo>
                    <a:pt x="48669" y="146527"/>
                  </a:lnTo>
                  <a:lnTo>
                    <a:pt x="84857" y="149904"/>
                  </a:lnTo>
                  <a:lnTo>
                    <a:pt x="115986" y="144016"/>
                  </a:lnTo>
                  <a:lnTo>
                    <a:pt x="140176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94805" y="3063792"/>
              <a:ext cx="58709" cy="368499"/>
            </a:xfrm>
            <a:custGeom>
              <a:avLst/>
              <a:gdLst/>
              <a:ahLst/>
              <a:cxnLst/>
              <a:rect l="0" t="0" r="0" b="0"/>
              <a:pathLst>
                <a:path w="58709" h="368499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38120"/>
                  </a:lnTo>
                  <a:lnTo>
                    <a:pt x="24141" y="189883"/>
                  </a:lnTo>
                  <a:lnTo>
                    <a:pt x="29358" y="239145"/>
                  </a:lnTo>
                  <a:lnTo>
                    <a:pt x="36012" y="297713"/>
                  </a:lnTo>
                  <a:lnTo>
                    <a:pt x="45733" y="343597"/>
                  </a:lnTo>
                  <a:lnTo>
                    <a:pt x="5870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58756" y="3232248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73319" y="3221720"/>
              <a:ext cx="171287" cy="178985"/>
            </a:xfrm>
            <a:custGeom>
              <a:avLst/>
              <a:gdLst/>
              <a:ahLst/>
              <a:cxnLst/>
              <a:rect l="0" t="0" r="0" b="0"/>
              <a:pathLst>
                <a:path w="171287" h="178985">
                  <a:moveTo>
                    <a:pt x="122349" y="0"/>
                  </a:moveTo>
                  <a:lnTo>
                    <a:pt x="88727" y="2339"/>
                  </a:lnTo>
                  <a:lnTo>
                    <a:pt x="28942" y="29308"/>
                  </a:lnTo>
                  <a:lnTo>
                    <a:pt x="1996" y="49498"/>
                  </a:lnTo>
                  <a:lnTo>
                    <a:pt x="0" y="55226"/>
                  </a:lnTo>
                  <a:lnTo>
                    <a:pt x="2179" y="60214"/>
                  </a:lnTo>
                  <a:lnTo>
                    <a:pt x="13958" y="68876"/>
                  </a:lnTo>
                  <a:lnTo>
                    <a:pt x="71528" y="91132"/>
                  </a:lnTo>
                  <a:lnTo>
                    <a:pt x="123402" y="105262"/>
                  </a:lnTo>
                  <a:lnTo>
                    <a:pt x="148553" y="113464"/>
                  </a:lnTo>
                  <a:lnTo>
                    <a:pt x="167531" y="124908"/>
                  </a:lnTo>
                  <a:lnTo>
                    <a:pt x="171188" y="131235"/>
                  </a:lnTo>
                  <a:lnTo>
                    <a:pt x="171286" y="137793"/>
                  </a:lnTo>
                  <a:lnTo>
                    <a:pt x="169011" y="144504"/>
                  </a:lnTo>
                  <a:lnTo>
                    <a:pt x="157126" y="155081"/>
                  </a:lnTo>
                  <a:lnTo>
                    <a:pt x="124464" y="167613"/>
                  </a:lnTo>
                  <a:lnTo>
                    <a:pt x="6970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89559" y="3263834"/>
              <a:ext cx="188307" cy="156482"/>
            </a:xfrm>
            <a:custGeom>
              <a:avLst/>
              <a:gdLst/>
              <a:ahLst/>
              <a:cxnLst/>
              <a:rect l="0" t="0" r="0" b="0"/>
              <a:pathLst>
                <a:path w="188307" h="156482">
                  <a:moveTo>
                    <a:pt x="132534" y="31585"/>
                  </a:moveTo>
                  <a:lnTo>
                    <a:pt x="114553" y="15944"/>
                  </a:lnTo>
                  <a:lnTo>
                    <a:pt x="97636" y="7866"/>
                  </a:lnTo>
                  <a:lnTo>
                    <a:pt x="78419" y="6615"/>
                  </a:lnTo>
                  <a:lnTo>
                    <a:pt x="58180" y="11129"/>
                  </a:lnTo>
                  <a:lnTo>
                    <a:pt x="37487" y="20934"/>
                  </a:lnTo>
                  <a:lnTo>
                    <a:pt x="11695" y="45197"/>
                  </a:lnTo>
                  <a:lnTo>
                    <a:pt x="2789" y="67661"/>
                  </a:lnTo>
                  <a:lnTo>
                    <a:pt x="0" y="92072"/>
                  </a:lnTo>
                  <a:lnTo>
                    <a:pt x="2660" y="114621"/>
                  </a:lnTo>
                  <a:lnTo>
                    <a:pt x="10862" y="133221"/>
                  </a:lnTo>
                  <a:lnTo>
                    <a:pt x="16324" y="141456"/>
                  </a:lnTo>
                  <a:lnTo>
                    <a:pt x="24645" y="146946"/>
                  </a:lnTo>
                  <a:lnTo>
                    <a:pt x="58713" y="154674"/>
                  </a:lnTo>
                  <a:lnTo>
                    <a:pt x="84907" y="156481"/>
                  </a:lnTo>
                  <a:lnTo>
                    <a:pt x="105907" y="151045"/>
                  </a:lnTo>
                  <a:lnTo>
                    <a:pt x="153074" y="127992"/>
                  </a:lnTo>
                  <a:lnTo>
                    <a:pt x="169349" y="111868"/>
                  </a:lnTo>
                  <a:lnTo>
                    <a:pt x="186076" y="83059"/>
                  </a:lnTo>
                  <a:lnTo>
                    <a:pt x="188306" y="62652"/>
                  </a:lnTo>
                  <a:lnTo>
                    <a:pt x="184228" y="43053"/>
                  </a:lnTo>
                  <a:lnTo>
                    <a:pt x="1535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50463" y="3042735"/>
              <a:ext cx="113787" cy="410613"/>
            </a:xfrm>
            <a:custGeom>
              <a:avLst/>
              <a:gdLst/>
              <a:ahLst/>
              <a:cxnLst/>
              <a:rect l="0" t="0" r="0" b="0"/>
              <a:pathLst>
                <a:path w="113787" h="410613">
                  <a:moveTo>
                    <a:pt x="29558" y="410612"/>
                  </a:moveTo>
                  <a:lnTo>
                    <a:pt x="32677" y="367920"/>
                  </a:lnTo>
                  <a:lnTo>
                    <a:pt x="35624" y="347184"/>
                  </a:lnTo>
                  <a:lnTo>
                    <a:pt x="31103" y="299037"/>
                  </a:lnTo>
                  <a:lnTo>
                    <a:pt x="29863" y="239484"/>
                  </a:lnTo>
                  <a:lnTo>
                    <a:pt x="21213" y="183829"/>
                  </a:lnTo>
                  <a:lnTo>
                    <a:pt x="4816" y="121391"/>
                  </a:lnTo>
                  <a:lnTo>
                    <a:pt x="0" y="80292"/>
                  </a:lnTo>
                  <a:lnTo>
                    <a:pt x="5113" y="55572"/>
                  </a:lnTo>
                  <a:lnTo>
                    <a:pt x="27459" y="11108"/>
                  </a:lnTo>
                  <a:lnTo>
                    <a:pt x="37517" y="5065"/>
                  </a:lnTo>
                  <a:lnTo>
                    <a:pt x="86329" y="654"/>
                  </a:lnTo>
                  <a:lnTo>
                    <a:pt x="1137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85264" y="3234683"/>
              <a:ext cx="157929" cy="18623"/>
            </a:xfrm>
            <a:custGeom>
              <a:avLst/>
              <a:gdLst/>
              <a:ahLst/>
              <a:cxnLst/>
              <a:rect l="0" t="0" r="0" b="0"/>
              <a:pathLst>
                <a:path w="157929" h="18623">
                  <a:moveTo>
                    <a:pt x="157928" y="18622"/>
                  </a:moveTo>
                  <a:lnTo>
                    <a:pt x="102883" y="1834"/>
                  </a:lnTo>
                  <a:lnTo>
                    <a:pt x="66099" y="0"/>
                  </a:lnTo>
                  <a:lnTo>
                    <a:pt x="24755" y="6149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19677" y="3261150"/>
              <a:ext cx="197298" cy="202564"/>
            </a:xfrm>
            <a:custGeom>
              <a:avLst/>
              <a:gdLst/>
              <a:ahLst/>
              <a:cxnLst/>
              <a:rect l="0" t="0" r="0" b="0"/>
              <a:pathLst>
                <a:path w="197298" h="202564">
                  <a:moveTo>
                    <a:pt x="144655" y="65855"/>
                  </a:moveTo>
                  <a:lnTo>
                    <a:pt x="124411" y="21892"/>
                  </a:lnTo>
                  <a:lnTo>
                    <a:pt x="108752" y="8101"/>
                  </a:lnTo>
                  <a:lnTo>
                    <a:pt x="99662" y="2786"/>
                  </a:lnTo>
                  <a:lnTo>
                    <a:pt x="80205" y="0"/>
                  </a:lnTo>
                  <a:lnTo>
                    <a:pt x="70103" y="895"/>
                  </a:lnTo>
                  <a:lnTo>
                    <a:pt x="52639" y="8127"/>
                  </a:lnTo>
                  <a:lnTo>
                    <a:pt x="37078" y="20311"/>
                  </a:lnTo>
                  <a:lnTo>
                    <a:pt x="22363" y="37424"/>
                  </a:lnTo>
                  <a:lnTo>
                    <a:pt x="6515" y="77968"/>
                  </a:lnTo>
                  <a:lnTo>
                    <a:pt x="0" y="127026"/>
                  </a:lnTo>
                  <a:lnTo>
                    <a:pt x="3658" y="167427"/>
                  </a:lnTo>
                  <a:lnTo>
                    <a:pt x="12189" y="187427"/>
                  </a:lnTo>
                  <a:lnTo>
                    <a:pt x="17740" y="196036"/>
                  </a:lnTo>
                  <a:lnTo>
                    <a:pt x="24950" y="200606"/>
                  </a:lnTo>
                  <a:lnTo>
                    <a:pt x="42319" y="202563"/>
                  </a:lnTo>
                  <a:lnTo>
                    <a:pt x="71829" y="191499"/>
                  </a:lnTo>
                  <a:lnTo>
                    <a:pt x="97211" y="167813"/>
                  </a:lnTo>
                  <a:lnTo>
                    <a:pt x="122434" y="118059"/>
                  </a:lnTo>
                  <a:lnTo>
                    <a:pt x="127760" y="97246"/>
                  </a:lnTo>
                  <a:lnTo>
                    <a:pt x="126227" y="76297"/>
                  </a:lnTo>
                  <a:lnTo>
                    <a:pt x="125351" y="73986"/>
                  </a:lnTo>
                  <a:lnTo>
                    <a:pt x="124377" y="83896"/>
                  </a:lnTo>
                  <a:lnTo>
                    <a:pt x="129418" y="110195"/>
                  </a:lnTo>
                  <a:lnTo>
                    <a:pt x="143909" y="134625"/>
                  </a:lnTo>
                  <a:lnTo>
                    <a:pt x="159531" y="146332"/>
                  </a:lnTo>
                  <a:lnTo>
                    <a:pt x="197297" y="16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81692" y="3226803"/>
              <a:ext cx="148944" cy="403935"/>
            </a:xfrm>
            <a:custGeom>
              <a:avLst/>
              <a:gdLst/>
              <a:ahLst/>
              <a:cxnLst/>
              <a:rect l="0" t="0" r="0" b="0"/>
              <a:pathLst>
                <a:path w="148944" h="403935">
                  <a:moveTo>
                    <a:pt x="9023" y="194958"/>
                  </a:moveTo>
                  <a:lnTo>
                    <a:pt x="18089" y="253575"/>
                  </a:lnTo>
                  <a:lnTo>
                    <a:pt x="26498" y="316155"/>
                  </a:lnTo>
                  <a:lnTo>
                    <a:pt x="29019" y="366309"/>
                  </a:lnTo>
                  <a:lnTo>
                    <a:pt x="28596" y="403137"/>
                  </a:lnTo>
                  <a:lnTo>
                    <a:pt x="26751" y="403934"/>
                  </a:lnTo>
                  <a:lnTo>
                    <a:pt x="24351" y="400956"/>
                  </a:lnTo>
                  <a:lnTo>
                    <a:pt x="17065" y="341640"/>
                  </a:lnTo>
                  <a:lnTo>
                    <a:pt x="10612" y="286063"/>
                  </a:lnTo>
                  <a:lnTo>
                    <a:pt x="8167" y="231195"/>
                  </a:lnTo>
                  <a:lnTo>
                    <a:pt x="0" y="168924"/>
                  </a:lnTo>
                  <a:lnTo>
                    <a:pt x="6027" y="112780"/>
                  </a:lnTo>
                  <a:lnTo>
                    <a:pt x="11551" y="52817"/>
                  </a:lnTo>
                  <a:lnTo>
                    <a:pt x="14218" y="40536"/>
                  </a:lnTo>
                  <a:lnTo>
                    <a:pt x="26540" y="20651"/>
                  </a:lnTo>
                  <a:lnTo>
                    <a:pt x="34739" y="12073"/>
                  </a:lnTo>
                  <a:lnTo>
                    <a:pt x="56327" y="2542"/>
                  </a:lnTo>
                  <a:lnTo>
                    <a:pt x="68635" y="0"/>
                  </a:lnTo>
                  <a:lnTo>
                    <a:pt x="91669" y="3415"/>
                  </a:lnTo>
                  <a:lnTo>
                    <a:pt x="121249" y="18492"/>
                  </a:lnTo>
                  <a:lnTo>
                    <a:pt x="136110" y="32301"/>
                  </a:lnTo>
                  <a:lnTo>
                    <a:pt x="146614" y="50136"/>
                  </a:lnTo>
                  <a:lnTo>
                    <a:pt x="148943" y="72882"/>
                  </a:lnTo>
                  <a:lnTo>
                    <a:pt x="144910" y="96248"/>
                  </a:lnTo>
                  <a:lnTo>
                    <a:pt x="135318" y="114432"/>
                  </a:lnTo>
                  <a:lnTo>
                    <a:pt x="120136" y="127193"/>
                  </a:lnTo>
                  <a:lnTo>
                    <a:pt x="111174" y="132234"/>
                  </a:lnTo>
                  <a:lnTo>
                    <a:pt x="57104" y="140324"/>
                  </a:lnTo>
                  <a:lnTo>
                    <a:pt x="9023" y="142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69699" y="3179606"/>
              <a:ext cx="73701" cy="181401"/>
            </a:xfrm>
            <a:custGeom>
              <a:avLst/>
              <a:gdLst/>
              <a:ahLst/>
              <a:cxnLst/>
              <a:rect l="0" t="0" r="0" b="0"/>
              <a:pathLst>
                <a:path w="73701" h="181401">
                  <a:moveTo>
                    <a:pt x="0" y="94756"/>
                  </a:moveTo>
                  <a:lnTo>
                    <a:pt x="0" y="117113"/>
                  </a:lnTo>
                  <a:lnTo>
                    <a:pt x="23719" y="179099"/>
                  </a:lnTo>
                  <a:lnTo>
                    <a:pt x="26341" y="181400"/>
                  </a:lnTo>
                  <a:lnTo>
                    <a:pt x="28089" y="178255"/>
                  </a:lnTo>
                  <a:lnTo>
                    <a:pt x="28862" y="163452"/>
                  </a:lnTo>
                  <a:lnTo>
                    <a:pt x="14661" y="103676"/>
                  </a:lnTo>
                  <a:lnTo>
                    <a:pt x="11345" y="51631"/>
                  </a:lnTo>
                  <a:lnTo>
                    <a:pt x="11073" y="37930"/>
                  </a:lnTo>
                  <a:lnTo>
                    <a:pt x="14401" y="26457"/>
                  </a:lnTo>
                  <a:lnTo>
                    <a:pt x="27458" y="7469"/>
                  </a:lnTo>
                  <a:lnTo>
                    <a:pt x="35853" y="264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19509" y="3211191"/>
              <a:ext cx="119886" cy="137355"/>
            </a:xfrm>
            <a:custGeom>
              <a:avLst/>
              <a:gdLst/>
              <a:ahLst/>
              <a:cxnLst/>
              <a:rect l="0" t="0" r="0" b="0"/>
              <a:pathLst>
                <a:path w="119886" h="137355">
                  <a:moveTo>
                    <a:pt x="60760" y="0"/>
                  </a:moveTo>
                  <a:lnTo>
                    <a:pt x="38404" y="0"/>
                  </a:lnTo>
                  <a:lnTo>
                    <a:pt x="30648" y="3510"/>
                  </a:lnTo>
                  <a:lnTo>
                    <a:pt x="18911" y="16768"/>
                  </a:lnTo>
                  <a:lnTo>
                    <a:pt x="5727" y="43963"/>
                  </a:lnTo>
                  <a:lnTo>
                    <a:pt x="0" y="79837"/>
                  </a:lnTo>
                  <a:lnTo>
                    <a:pt x="4900" y="100214"/>
                  </a:lnTo>
                  <a:lnTo>
                    <a:pt x="16046" y="117069"/>
                  </a:lnTo>
                  <a:lnTo>
                    <a:pt x="32699" y="132360"/>
                  </a:lnTo>
                  <a:lnTo>
                    <a:pt x="42052" y="136203"/>
                  </a:lnTo>
                  <a:lnTo>
                    <a:pt x="61804" y="137354"/>
                  </a:lnTo>
                  <a:lnTo>
                    <a:pt x="79162" y="130846"/>
                  </a:lnTo>
                  <a:lnTo>
                    <a:pt x="109369" y="107605"/>
                  </a:lnTo>
                  <a:lnTo>
                    <a:pt x="117459" y="87989"/>
                  </a:lnTo>
                  <a:lnTo>
                    <a:pt x="119885" y="64843"/>
                  </a:lnTo>
                  <a:lnTo>
                    <a:pt x="117063" y="42857"/>
                  </a:lnTo>
                  <a:lnTo>
                    <a:pt x="108791" y="24507"/>
                  </a:lnTo>
                  <a:lnTo>
                    <a:pt x="103309" y="16338"/>
                  </a:lnTo>
                  <a:lnTo>
                    <a:pt x="90979" y="7261"/>
                  </a:lnTo>
                  <a:lnTo>
                    <a:pt x="71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22901" y="3220669"/>
              <a:ext cx="122525" cy="277146"/>
            </a:xfrm>
            <a:custGeom>
              <a:avLst/>
              <a:gdLst/>
              <a:ahLst/>
              <a:cxnLst/>
              <a:rect l="0" t="0" r="0" b="0"/>
              <a:pathLst>
                <a:path w="122525" h="277146">
                  <a:moveTo>
                    <a:pt x="15296" y="148450"/>
                  </a:moveTo>
                  <a:lnTo>
                    <a:pt x="33253" y="210730"/>
                  </a:lnTo>
                  <a:lnTo>
                    <a:pt x="50445" y="273057"/>
                  </a:lnTo>
                  <a:lnTo>
                    <a:pt x="51596" y="277145"/>
                  </a:lnTo>
                  <a:lnTo>
                    <a:pt x="32479" y="221009"/>
                  </a:lnTo>
                  <a:lnTo>
                    <a:pt x="23581" y="157904"/>
                  </a:lnTo>
                  <a:lnTo>
                    <a:pt x="7982" y="95882"/>
                  </a:lnTo>
                  <a:lnTo>
                    <a:pt x="0" y="56186"/>
                  </a:lnTo>
                  <a:lnTo>
                    <a:pt x="1869" y="28675"/>
                  </a:lnTo>
                  <a:lnTo>
                    <a:pt x="6345" y="18297"/>
                  </a:lnTo>
                  <a:lnTo>
                    <a:pt x="20676" y="3646"/>
                  </a:lnTo>
                  <a:lnTo>
                    <a:pt x="30581" y="442"/>
                  </a:lnTo>
                  <a:lnTo>
                    <a:pt x="54064" y="0"/>
                  </a:lnTo>
                  <a:lnTo>
                    <a:pt x="73860" y="6823"/>
                  </a:lnTo>
                  <a:lnTo>
                    <a:pt x="105633" y="30267"/>
                  </a:lnTo>
                  <a:lnTo>
                    <a:pt x="121741" y="56111"/>
                  </a:lnTo>
                  <a:lnTo>
                    <a:pt x="122524" y="64664"/>
                  </a:lnTo>
                  <a:lnTo>
                    <a:pt x="117155" y="80406"/>
                  </a:lnTo>
                  <a:lnTo>
                    <a:pt x="103851" y="92082"/>
                  </a:lnTo>
                  <a:lnTo>
                    <a:pt x="46337" y="116537"/>
                  </a:lnTo>
                  <a:lnTo>
                    <a:pt x="4768" y="127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00737" y="3221720"/>
              <a:ext cx="138367" cy="144415"/>
            </a:xfrm>
            <a:custGeom>
              <a:avLst/>
              <a:gdLst/>
              <a:ahLst/>
              <a:cxnLst/>
              <a:rect l="0" t="0" r="0" b="0"/>
              <a:pathLst>
                <a:path w="138367" h="144415">
                  <a:moveTo>
                    <a:pt x="79615" y="10528"/>
                  </a:moveTo>
                  <a:lnTo>
                    <a:pt x="35653" y="30772"/>
                  </a:lnTo>
                  <a:lnTo>
                    <a:pt x="10957" y="55521"/>
                  </a:lnTo>
                  <a:lnTo>
                    <a:pt x="2307" y="78098"/>
                  </a:lnTo>
                  <a:lnTo>
                    <a:pt x="0" y="90670"/>
                  </a:lnTo>
                  <a:lnTo>
                    <a:pt x="3677" y="110878"/>
                  </a:lnTo>
                  <a:lnTo>
                    <a:pt x="7933" y="119542"/>
                  </a:lnTo>
                  <a:lnTo>
                    <a:pt x="22020" y="132288"/>
                  </a:lnTo>
                  <a:lnTo>
                    <a:pt x="41149" y="140683"/>
                  </a:lnTo>
                  <a:lnTo>
                    <a:pt x="65249" y="144414"/>
                  </a:lnTo>
                  <a:lnTo>
                    <a:pt x="88438" y="139833"/>
                  </a:lnTo>
                  <a:lnTo>
                    <a:pt x="118104" y="124100"/>
                  </a:lnTo>
                  <a:lnTo>
                    <a:pt x="126332" y="117828"/>
                  </a:lnTo>
                  <a:lnTo>
                    <a:pt x="135473" y="95262"/>
                  </a:lnTo>
                  <a:lnTo>
                    <a:pt x="138366" y="68075"/>
                  </a:lnTo>
                  <a:lnTo>
                    <a:pt x="135753" y="44293"/>
                  </a:lnTo>
                  <a:lnTo>
                    <a:pt x="127572" y="25145"/>
                  </a:lnTo>
                  <a:lnTo>
                    <a:pt x="122115" y="16763"/>
                  </a:lnTo>
                  <a:lnTo>
                    <a:pt x="114967" y="11176"/>
                  </a:lnTo>
                  <a:lnTo>
                    <a:pt x="796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96165" y="3232248"/>
              <a:ext cx="126343" cy="151018"/>
            </a:xfrm>
            <a:custGeom>
              <a:avLst/>
              <a:gdLst/>
              <a:ahLst/>
              <a:cxnLst/>
              <a:rect l="0" t="0" r="0" b="0"/>
              <a:pathLst>
                <a:path w="126343" h="151018">
                  <a:moveTo>
                    <a:pt x="0" y="42114"/>
                  </a:moveTo>
                  <a:lnTo>
                    <a:pt x="19128" y="95989"/>
                  </a:lnTo>
                  <a:lnTo>
                    <a:pt x="45854" y="151017"/>
                  </a:lnTo>
                  <a:lnTo>
                    <a:pt x="44557" y="145498"/>
                  </a:lnTo>
                  <a:lnTo>
                    <a:pt x="26638" y="82331"/>
                  </a:lnTo>
                  <a:lnTo>
                    <a:pt x="28607" y="57259"/>
                  </a:lnTo>
                  <a:lnTo>
                    <a:pt x="36501" y="36757"/>
                  </a:lnTo>
                  <a:lnTo>
                    <a:pt x="60632" y="4531"/>
                  </a:lnTo>
                  <a:lnTo>
                    <a:pt x="68498" y="6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48860" y="3063792"/>
              <a:ext cx="10519" cy="326385"/>
            </a:xfrm>
            <a:custGeom>
              <a:avLst/>
              <a:gdLst/>
              <a:ahLst/>
              <a:cxnLst/>
              <a:rect l="0" t="0" r="0" b="0"/>
              <a:pathLst>
                <a:path w="10519" h="326385">
                  <a:moveTo>
                    <a:pt x="10518" y="0"/>
                  </a:moveTo>
                  <a:lnTo>
                    <a:pt x="2184" y="37478"/>
                  </a:lnTo>
                  <a:lnTo>
                    <a:pt x="422" y="94491"/>
                  </a:lnTo>
                  <a:lnTo>
                    <a:pt x="118" y="150440"/>
                  </a:lnTo>
                  <a:lnTo>
                    <a:pt x="27" y="205882"/>
                  </a:lnTo>
                  <a:lnTo>
                    <a:pt x="0" y="259354"/>
                  </a:lnTo>
                  <a:lnTo>
                    <a:pt x="8324" y="315131"/>
                  </a:lnTo>
                  <a:lnTo>
                    <a:pt x="1051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64622" y="3190134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40899" y="3293"/>
                  </a:lnTo>
                  <a:lnTo>
                    <a:pt x="81557" y="651"/>
                  </a:lnTo>
                  <a:lnTo>
                    <a:pt x="3703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06777" y="327436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7265"/>
                  </a:lnTo>
                  <a:lnTo>
                    <a:pt x="5589" y="11256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06777" y="3221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05490" y="3242777"/>
              <a:ext cx="130048" cy="161626"/>
            </a:xfrm>
            <a:custGeom>
              <a:avLst/>
              <a:gdLst/>
              <a:ahLst/>
              <a:cxnLst/>
              <a:rect l="0" t="0" r="0" b="0"/>
              <a:pathLst>
                <a:path w="130048" h="161626">
                  <a:moveTo>
                    <a:pt x="69743" y="31585"/>
                  </a:moveTo>
                  <a:lnTo>
                    <a:pt x="52975" y="25996"/>
                  </a:lnTo>
                  <a:lnTo>
                    <a:pt x="45697" y="26690"/>
                  </a:lnTo>
                  <a:lnTo>
                    <a:pt x="31370" y="33699"/>
                  </a:lnTo>
                  <a:lnTo>
                    <a:pt x="10150" y="56388"/>
                  </a:lnTo>
                  <a:lnTo>
                    <a:pt x="2313" y="78484"/>
                  </a:lnTo>
                  <a:lnTo>
                    <a:pt x="0" y="102732"/>
                  </a:lnTo>
                  <a:lnTo>
                    <a:pt x="2870" y="125207"/>
                  </a:lnTo>
                  <a:lnTo>
                    <a:pt x="7614" y="133775"/>
                  </a:lnTo>
                  <a:lnTo>
                    <a:pt x="22243" y="146413"/>
                  </a:lnTo>
                  <a:lnTo>
                    <a:pt x="50210" y="160105"/>
                  </a:lnTo>
                  <a:lnTo>
                    <a:pt x="70421" y="161625"/>
                  </a:lnTo>
                  <a:lnTo>
                    <a:pt x="89931" y="157231"/>
                  </a:lnTo>
                  <a:lnTo>
                    <a:pt x="106401" y="147479"/>
                  </a:lnTo>
                  <a:lnTo>
                    <a:pt x="118401" y="132227"/>
                  </a:lnTo>
                  <a:lnTo>
                    <a:pt x="126464" y="112580"/>
                  </a:lnTo>
                  <a:lnTo>
                    <a:pt x="130047" y="88250"/>
                  </a:lnTo>
                  <a:lnTo>
                    <a:pt x="125401" y="64958"/>
                  </a:lnTo>
                  <a:lnTo>
                    <a:pt x="103353" y="21410"/>
                  </a:lnTo>
                  <a:lnTo>
                    <a:pt x="93260" y="9515"/>
                  </a:lnTo>
                  <a:lnTo>
                    <a:pt x="80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38404" y="3186413"/>
              <a:ext cx="231628" cy="206161"/>
            </a:xfrm>
            <a:custGeom>
              <a:avLst/>
              <a:gdLst/>
              <a:ahLst/>
              <a:cxnLst/>
              <a:rect l="0" t="0" r="0" b="0"/>
              <a:pathLst>
                <a:path w="231628" h="206161">
                  <a:moveTo>
                    <a:pt x="0" y="77421"/>
                  </a:moveTo>
                  <a:lnTo>
                    <a:pt x="15641" y="95402"/>
                  </a:lnTo>
                  <a:lnTo>
                    <a:pt x="46843" y="151775"/>
                  </a:lnTo>
                  <a:lnTo>
                    <a:pt x="77099" y="206160"/>
                  </a:lnTo>
                  <a:lnTo>
                    <a:pt x="74056" y="187055"/>
                  </a:lnTo>
                  <a:lnTo>
                    <a:pt x="59246" y="130867"/>
                  </a:lnTo>
                  <a:lnTo>
                    <a:pt x="53947" y="79703"/>
                  </a:lnTo>
                  <a:lnTo>
                    <a:pt x="55368" y="39622"/>
                  </a:lnTo>
                  <a:lnTo>
                    <a:pt x="63993" y="16168"/>
                  </a:lnTo>
                  <a:lnTo>
                    <a:pt x="71908" y="8510"/>
                  </a:lnTo>
                  <a:lnTo>
                    <a:pt x="93180" y="0"/>
                  </a:lnTo>
                  <a:lnTo>
                    <a:pt x="115113" y="2458"/>
                  </a:lnTo>
                  <a:lnTo>
                    <a:pt x="135390" y="11348"/>
                  </a:lnTo>
                  <a:lnTo>
                    <a:pt x="159958" y="30678"/>
                  </a:lnTo>
                  <a:lnTo>
                    <a:pt x="180886" y="58112"/>
                  </a:lnTo>
                  <a:lnTo>
                    <a:pt x="208466" y="114826"/>
                  </a:lnTo>
                  <a:lnTo>
                    <a:pt x="227768" y="165318"/>
                  </a:lnTo>
                  <a:lnTo>
                    <a:pt x="231627" y="182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81536" y="3199951"/>
              <a:ext cx="225449" cy="223694"/>
            </a:xfrm>
            <a:custGeom>
              <a:avLst/>
              <a:gdLst/>
              <a:ahLst/>
              <a:cxnLst/>
              <a:rect l="0" t="0" r="0" b="0"/>
              <a:pathLst>
                <a:path w="225449" h="223694">
                  <a:moveTo>
                    <a:pt x="172806" y="42826"/>
                  </a:moveTo>
                  <a:lnTo>
                    <a:pt x="143498" y="4453"/>
                  </a:lnTo>
                  <a:lnTo>
                    <a:pt x="134550" y="866"/>
                  </a:lnTo>
                  <a:lnTo>
                    <a:pt x="112129" y="0"/>
                  </a:lnTo>
                  <a:lnTo>
                    <a:pt x="92806" y="6635"/>
                  </a:lnTo>
                  <a:lnTo>
                    <a:pt x="76419" y="18552"/>
                  </a:lnTo>
                  <a:lnTo>
                    <a:pt x="55209" y="44992"/>
                  </a:lnTo>
                  <a:lnTo>
                    <a:pt x="27527" y="101343"/>
                  </a:lnTo>
                  <a:lnTo>
                    <a:pt x="5092" y="158026"/>
                  </a:lnTo>
                  <a:lnTo>
                    <a:pt x="0" y="179424"/>
                  </a:lnTo>
                  <a:lnTo>
                    <a:pt x="1637" y="200632"/>
                  </a:lnTo>
                  <a:lnTo>
                    <a:pt x="6050" y="208861"/>
                  </a:lnTo>
                  <a:lnTo>
                    <a:pt x="20313" y="221125"/>
                  </a:lnTo>
                  <a:lnTo>
                    <a:pt x="29030" y="223693"/>
                  </a:lnTo>
                  <a:lnTo>
                    <a:pt x="48074" y="223427"/>
                  </a:lnTo>
                  <a:lnTo>
                    <a:pt x="56896" y="218209"/>
                  </a:lnTo>
                  <a:lnTo>
                    <a:pt x="95123" y="168925"/>
                  </a:lnTo>
                  <a:lnTo>
                    <a:pt x="123015" y="105975"/>
                  </a:lnTo>
                  <a:lnTo>
                    <a:pt x="134006" y="74405"/>
                  </a:lnTo>
                  <a:lnTo>
                    <a:pt x="137581" y="72067"/>
                  </a:lnTo>
                  <a:lnTo>
                    <a:pt x="141134" y="75188"/>
                  </a:lnTo>
                  <a:lnTo>
                    <a:pt x="162270" y="136380"/>
                  </a:lnTo>
                  <a:lnTo>
                    <a:pt x="165782" y="147309"/>
                  </a:lnTo>
                  <a:lnTo>
                    <a:pt x="179042" y="165692"/>
                  </a:lnTo>
                  <a:lnTo>
                    <a:pt x="225448" y="200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328042" y="3200663"/>
              <a:ext cx="94757" cy="192842"/>
            </a:xfrm>
            <a:custGeom>
              <a:avLst/>
              <a:gdLst/>
              <a:ahLst/>
              <a:cxnLst/>
              <a:rect l="0" t="0" r="0" b="0"/>
              <a:pathLst>
                <a:path w="94757" h="192842">
                  <a:moveTo>
                    <a:pt x="0" y="73699"/>
                  </a:moveTo>
                  <a:lnTo>
                    <a:pt x="17957" y="134810"/>
                  </a:lnTo>
                  <a:lnTo>
                    <a:pt x="36300" y="192841"/>
                  </a:lnTo>
                  <a:lnTo>
                    <a:pt x="17183" y="135768"/>
                  </a:lnTo>
                  <a:lnTo>
                    <a:pt x="3071" y="80963"/>
                  </a:lnTo>
                  <a:lnTo>
                    <a:pt x="4029" y="44266"/>
                  </a:lnTo>
                  <a:lnTo>
                    <a:pt x="6195" y="33020"/>
                  </a:lnTo>
                  <a:lnTo>
                    <a:pt x="11148" y="24353"/>
                  </a:lnTo>
                  <a:lnTo>
                    <a:pt x="26011" y="11603"/>
                  </a:lnTo>
                  <a:lnTo>
                    <a:pt x="47435" y="515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33327" y="3218694"/>
              <a:ext cx="142072" cy="171483"/>
            </a:xfrm>
            <a:custGeom>
              <a:avLst/>
              <a:gdLst/>
              <a:ahLst/>
              <a:cxnLst/>
              <a:rect l="0" t="0" r="0" b="0"/>
              <a:pathLst>
                <a:path w="142072" h="171483">
                  <a:moveTo>
                    <a:pt x="0" y="76725"/>
                  </a:moveTo>
                  <a:lnTo>
                    <a:pt x="22356" y="87904"/>
                  </a:lnTo>
                  <a:lnTo>
                    <a:pt x="45811" y="90272"/>
                  </a:lnTo>
                  <a:lnTo>
                    <a:pt x="98996" y="87850"/>
                  </a:lnTo>
                  <a:lnTo>
                    <a:pt x="120427" y="81279"/>
                  </a:lnTo>
                  <a:lnTo>
                    <a:pt x="129417" y="76252"/>
                  </a:lnTo>
                  <a:lnTo>
                    <a:pt x="135411" y="68221"/>
                  </a:lnTo>
                  <a:lnTo>
                    <a:pt x="142071" y="46819"/>
                  </a:lnTo>
                  <a:lnTo>
                    <a:pt x="141506" y="36901"/>
                  </a:lnTo>
                  <a:lnTo>
                    <a:pt x="134642" y="19641"/>
                  </a:lnTo>
                  <a:lnTo>
                    <a:pt x="120671" y="7291"/>
                  </a:lnTo>
                  <a:lnTo>
                    <a:pt x="112033" y="2360"/>
                  </a:lnTo>
                  <a:lnTo>
                    <a:pt x="93076" y="0"/>
                  </a:lnTo>
                  <a:lnTo>
                    <a:pt x="74122" y="4021"/>
                  </a:lnTo>
                  <a:lnTo>
                    <a:pt x="42890" y="25666"/>
                  </a:lnTo>
                  <a:lnTo>
                    <a:pt x="29591" y="39994"/>
                  </a:lnTo>
                  <a:lnTo>
                    <a:pt x="19780" y="58061"/>
                  </a:lnTo>
                  <a:lnTo>
                    <a:pt x="13269" y="93552"/>
                  </a:lnTo>
                  <a:lnTo>
                    <a:pt x="17985" y="116959"/>
                  </a:lnTo>
                  <a:lnTo>
                    <a:pt x="29050" y="137891"/>
                  </a:lnTo>
                  <a:lnTo>
                    <a:pt x="45666" y="154993"/>
                  </a:lnTo>
                  <a:lnTo>
                    <a:pt x="67868" y="164153"/>
                  </a:lnTo>
                  <a:lnTo>
                    <a:pt x="115813" y="171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40834" y="3210647"/>
              <a:ext cx="135119" cy="179530"/>
            </a:xfrm>
            <a:custGeom>
              <a:avLst/>
              <a:gdLst/>
              <a:ahLst/>
              <a:cxnLst/>
              <a:rect l="0" t="0" r="0" b="0"/>
              <a:pathLst>
                <a:path w="135119" h="179530">
                  <a:moveTo>
                    <a:pt x="13632" y="95301"/>
                  </a:moveTo>
                  <a:lnTo>
                    <a:pt x="51110" y="103634"/>
                  </a:lnTo>
                  <a:lnTo>
                    <a:pt x="85958" y="102059"/>
                  </a:lnTo>
                  <a:lnTo>
                    <a:pt x="106608" y="95965"/>
                  </a:lnTo>
                  <a:lnTo>
                    <a:pt x="123585" y="85458"/>
                  </a:lnTo>
                  <a:lnTo>
                    <a:pt x="129048" y="77040"/>
                  </a:lnTo>
                  <a:lnTo>
                    <a:pt x="135118" y="55209"/>
                  </a:lnTo>
                  <a:lnTo>
                    <a:pt x="134397" y="45177"/>
                  </a:lnTo>
                  <a:lnTo>
                    <a:pt x="127357" y="27790"/>
                  </a:lnTo>
                  <a:lnTo>
                    <a:pt x="104650" y="4848"/>
                  </a:lnTo>
                  <a:lnTo>
                    <a:pt x="95367" y="1074"/>
                  </a:lnTo>
                  <a:lnTo>
                    <a:pt x="75695" y="0"/>
                  </a:lnTo>
                  <a:lnTo>
                    <a:pt x="44890" y="11561"/>
                  </a:lnTo>
                  <a:lnTo>
                    <a:pt x="19125" y="35394"/>
                  </a:lnTo>
                  <a:lnTo>
                    <a:pt x="2261" y="70272"/>
                  </a:lnTo>
                  <a:lnTo>
                    <a:pt x="0" y="96655"/>
                  </a:lnTo>
                  <a:lnTo>
                    <a:pt x="4064" y="121639"/>
                  </a:lnTo>
                  <a:lnTo>
                    <a:pt x="13669" y="140542"/>
                  </a:lnTo>
                  <a:lnTo>
                    <a:pt x="37820" y="164338"/>
                  </a:lnTo>
                  <a:lnTo>
                    <a:pt x="60257" y="172777"/>
                  </a:lnTo>
                  <a:lnTo>
                    <a:pt x="108389" y="179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89752" y="3271871"/>
              <a:ext cx="206912" cy="325645"/>
            </a:xfrm>
            <a:custGeom>
              <a:avLst/>
              <a:gdLst/>
              <a:ahLst/>
              <a:cxnLst/>
              <a:rect l="0" t="0" r="0" b="0"/>
              <a:pathLst>
                <a:path w="206912" h="325645">
                  <a:moveTo>
                    <a:pt x="101626" y="76191"/>
                  </a:moveTo>
                  <a:lnTo>
                    <a:pt x="101626" y="53834"/>
                  </a:lnTo>
                  <a:lnTo>
                    <a:pt x="90448" y="23163"/>
                  </a:lnTo>
                  <a:lnTo>
                    <a:pt x="75601" y="8559"/>
                  </a:lnTo>
                  <a:lnTo>
                    <a:pt x="66728" y="3027"/>
                  </a:lnTo>
                  <a:lnTo>
                    <a:pt x="44392" y="0"/>
                  </a:lnTo>
                  <a:lnTo>
                    <a:pt x="31885" y="831"/>
                  </a:lnTo>
                  <a:lnTo>
                    <a:pt x="22377" y="4894"/>
                  </a:lnTo>
                  <a:lnTo>
                    <a:pt x="8692" y="18767"/>
                  </a:lnTo>
                  <a:lnTo>
                    <a:pt x="1831" y="39751"/>
                  </a:lnTo>
                  <a:lnTo>
                    <a:pt x="0" y="51897"/>
                  </a:lnTo>
                  <a:lnTo>
                    <a:pt x="4207" y="71633"/>
                  </a:lnTo>
                  <a:lnTo>
                    <a:pt x="8604" y="80171"/>
                  </a:lnTo>
                  <a:lnTo>
                    <a:pt x="16215" y="84693"/>
                  </a:lnTo>
                  <a:lnTo>
                    <a:pt x="37149" y="86599"/>
                  </a:lnTo>
                  <a:lnTo>
                    <a:pt x="55813" y="80427"/>
                  </a:lnTo>
                  <a:lnTo>
                    <a:pt x="92447" y="62990"/>
                  </a:lnTo>
                  <a:lnTo>
                    <a:pt x="97846" y="65050"/>
                  </a:lnTo>
                  <a:lnTo>
                    <a:pt x="100276" y="71104"/>
                  </a:lnTo>
                  <a:lnTo>
                    <a:pt x="101359" y="120030"/>
                  </a:lnTo>
                  <a:lnTo>
                    <a:pt x="101547" y="168989"/>
                  </a:lnTo>
                  <a:lnTo>
                    <a:pt x="101603" y="220540"/>
                  </a:lnTo>
                  <a:lnTo>
                    <a:pt x="101621" y="283125"/>
                  </a:lnTo>
                  <a:lnTo>
                    <a:pt x="100455" y="324028"/>
                  </a:lnTo>
                  <a:lnTo>
                    <a:pt x="98505" y="325644"/>
                  </a:lnTo>
                  <a:lnTo>
                    <a:pt x="96036" y="323211"/>
                  </a:lnTo>
                  <a:lnTo>
                    <a:pt x="96729" y="319250"/>
                  </a:lnTo>
                  <a:lnTo>
                    <a:pt x="114654" y="296081"/>
                  </a:lnTo>
                  <a:lnTo>
                    <a:pt x="129643" y="282714"/>
                  </a:lnTo>
                  <a:lnTo>
                    <a:pt x="192406" y="249495"/>
                  </a:lnTo>
                  <a:lnTo>
                    <a:pt x="206911" y="234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275606" y="3221720"/>
              <a:ext cx="136872" cy="170595"/>
            </a:xfrm>
            <a:custGeom>
              <a:avLst/>
              <a:gdLst/>
              <a:ahLst/>
              <a:cxnLst/>
              <a:rect l="0" t="0" r="0" b="0"/>
              <a:pathLst>
                <a:path w="136872" h="170595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45102"/>
                  </a:lnTo>
                  <a:lnTo>
                    <a:pt x="20297" y="154056"/>
                  </a:lnTo>
                  <a:lnTo>
                    <a:pt x="35927" y="167125"/>
                  </a:lnTo>
                  <a:lnTo>
                    <a:pt x="57692" y="170594"/>
                  </a:lnTo>
                  <a:lnTo>
                    <a:pt x="80623" y="167066"/>
                  </a:lnTo>
                  <a:lnTo>
                    <a:pt x="98613" y="157700"/>
                  </a:lnTo>
                  <a:lnTo>
                    <a:pt x="121896" y="133683"/>
                  </a:lnTo>
                  <a:lnTo>
                    <a:pt x="130216" y="111277"/>
                  </a:lnTo>
                  <a:lnTo>
                    <a:pt x="135556" y="5876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489270" y="3263317"/>
              <a:ext cx="175892" cy="125479"/>
            </a:xfrm>
            <a:custGeom>
              <a:avLst/>
              <a:gdLst/>
              <a:ahLst/>
              <a:cxnLst/>
              <a:rect l="0" t="0" r="0" b="0"/>
              <a:pathLst>
                <a:path w="175892" h="125479">
                  <a:moveTo>
                    <a:pt x="70606" y="105802"/>
                  </a:moveTo>
                  <a:lnTo>
                    <a:pt x="78938" y="68324"/>
                  </a:lnTo>
                  <a:lnTo>
                    <a:pt x="79670" y="56250"/>
                  </a:lnTo>
                  <a:lnTo>
                    <a:pt x="74244" y="36595"/>
                  </a:lnTo>
                  <a:lnTo>
                    <a:pt x="51698" y="4914"/>
                  </a:lnTo>
                  <a:lnTo>
                    <a:pt x="43962" y="1108"/>
                  </a:lnTo>
                  <a:lnTo>
                    <a:pt x="26008" y="0"/>
                  </a:lnTo>
                  <a:lnTo>
                    <a:pt x="18647" y="3682"/>
                  </a:lnTo>
                  <a:lnTo>
                    <a:pt x="7349" y="17131"/>
                  </a:lnTo>
                  <a:lnTo>
                    <a:pt x="0" y="50023"/>
                  </a:lnTo>
                  <a:lnTo>
                    <a:pt x="3412" y="83815"/>
                  </a:lnTo>
                  <a:lnTo>
                    <a:pt x="17421" y="116055"/>
                  </a:lnTo>
                  <a:lnTo>
                    <a:pt x="24620" y="121996"/>
                  </a:lnTo>
                  <a:lnTo>
                    <a:pt x="32930" y="124787"/>
                  </a:lnTo>
                  <a:lnTo>
                    <a:pt x="41979" y="125478"/>
                  </a:lnTo>
                  <a:lnTo>
                    <a:pt x="50351" y="122429"/>
                  </a:lnTo>
                  <a:lnTo>
                    <a:pt x="65893" y="109682"/>
                  </a:lnTo>
                  <a:lnTo>
                    <a:pt x="82207" y="82775"/>
                  </a:lnTo>
                  <a:lnTo>
                    <a:pt x="94451" y="46986"/>
                  </a:lnTo>
                  <a:lnTo>
                    <a:pt x="97031" y="43195"/>
                  </a:lnTo>
                  <a:lnTo>
                    <a:pt x="98751" y="45347"/>
                  </a:lnTo>
                  <a:lnTo>
                    <a:pt x="107101" y="76832"/>
                  </a:lnTo>
                  <a:lnTo>
                    <a:pt x="122233" y="100988"/>
                  </a:lnTo>
                  <a:lnTo>
                    <a:pt x="138005" y="112631"/>
                  </a:lnTo>
                  <a:lnTo>
                    <a:pt x="154373" y="119366"/>
                  </a:lnTo>
                  <a:lnTo>
                    <a:pt x="160376" y="119524"/>
                  </a:lnTo>
                  <a:lnTo>
                    <a:pt x="175891" y="116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690680" y="3095378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6" y="0"/>
                  </a:moveTo>
                  <a:lnTo>
                    <a:pt x="6066" y="52050"/>
                  </a:lnTo>
                  <a:lnTo>
                    <a:pt x="2946" y="101990"/>
                  </a:lnTo>
                  <a:lnTo>
                    <a:pt x="0" y="130727"/>
                  </a:lnTo>
                  <a:lnTo>
                    <a:pt x="4522" y="180890"/>
                  </a:lnTo>
                  <a:lnTo>
                    <a:pt x="5762" y="241102"/>
                  </a:lnTo>
                  <a:lnTo>
                    <a:pt x="9051" y="262354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791503" y="3337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528319" y="3863958"/>
            <a:ext cx="2367433" cy="1010496"/>
            <a:chOff x="2528319" y="3863958"/>
            <a:chExt cx="2367433" cy="1010496"/>
          </a:xfrm>
        </p:grpSpPr>
        <p:sp>
          <p:nvSpPr>
            <p:cNvPr id="129" name="Freeform 128"/>
            <p:cNvSpPr/>
            <p:nvPr/>
          </p:nvSpPr>
          <p:spPr>
            <a:xfrm>
              <a:off x="2528319" y="3863958"/>
              <a:ext cx="211291" cy="468697"/>
            </a:xfrm>
            <a:custGeom>
              <a:avLst/>
              <a:gdLst/>
              <a:ahLst/>
              <a:cxnLst/>
              <a:rect l="0" t="0" r="0" b="0"/>
              <a:pathLst>
                <a:path w="211291" h="468697">
                  <a:moveTo>
                    <a:pt x="124862" y="0"/>
                  </a:moveTo>
                  <a:lnTo>
                    <a:pt x="95553" y="34898"/>
                  </a:lnTo>
                  <a:lnTo>
                    <a:pt x="63629" y="95048"/>
                  </a:lnTo>
                  <a:lnTo>
                    <a:pt x="44050" y="145334"/>
                  </a:lnTo>
                  <a:lnTo>
                    <a:pt x="21985" y="200327"/>
                  </a:lnTo>
                  <a:lnTo>
                    <a:pt x="6015" y="256250"/>
                  </a:lnTo>
                  <a:lnTo>
                    <a:pt x="0" y="312357"/>
                  </a:lnTo>
                  <a:lnTo>
                    <a:pt x="1932" y="371619"/>
                  </a:lnTo>
                  <a:lnTo>
                    <a:pt x="13232" y="428126"/>
                  </a:lnTo>
                  <a:lnTo>
                    <a:pt x="28875" y="456615"/>
                  </a:lnTo>
                  <a:lnTo>
                    <a:pt x="37474" y="462338"/>
                  </a:lnTo>
                  <a:lnTo>
                    <a:pt x="59507" y="468696"/>
                  </a:lnTo>
                  <a:lnTo>
                    <a:pt x="92629" y="466686"/>
                  </a:lnTo>
                  <a:lnTo>
                    <a:pt x="110926" y="458540"/>
                  </a:lnTo>
                  <a:lnTo>
                    <a:pt x="172332" y="422910"/>
                  </a:lnTo>
                  <a:lnTo>
                    <a:pt x="194559" y="397488"/>
                  </a:lnTo>
                  <a:lnTo>
                    <a:pt x="210374" y="367729"/>
                  </a:lnTo>
                  <a:lnTo>
                    <a:pt x="211290" y="325506"/>
                  </a:lnTo>
                  <a:lnTo>
                    <a:pt x="204153" y="287129"/>
                  </a:lnTo>
                  <a:lnTo>
                    <a:pt x="198779" y="277987"/>
                  </a:lnTo>
                  <a:lnTo>
                    <a:pt x="183450" y="264710"/>
                  </a:lnTo>
                  <a:lnTo>
                    <a:pt x="161820" y="261149"/>
                  </a:lnTo>
                  <a:lnTo>
                    <a:pt x="115395" y="268394"/>
                  </a:lnTo>
                  <a:lnTo>
                    <a:pt x="68070" y="289703"/>
                  </a:lnTo>
                  <a:lnTo>
                    <a:pt x="511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58507" y="4053471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5692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37450" y="4021886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49499" y="55087"/>
                  </a:lnTo>
                  <a:lnTo>
                    <a:pt x="96869" y="116028"/>
                  </a:lnTo>
                  <a:lnTo>
                    <a:pt x="138319" y="145578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84891" y="3906072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4749" y="156281"/>
                  </a:lnTo>
                  <a:lnTo>
                    <a:pt x="29559" y="207612"/>
                  </a:lnTo>
                  <a:lnTo>
                    <a:pt x="38421" y="260549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00704" y="3899723"/>
              <a:ext cx="294799" cy="300837"/>
            </a:xfrm>
            <a:custGeom>
              <a:avLst/>
              <a:gdLst/>
              <a:ahLst/>
              <a:cxnLst/>
              <a:rect l="0" t="0" r="0" b="0"/>
              <a:pathLst>
                <a:path w="294799" h="300837">
                  <a:moveTo>
                    <a:pt x="0" y="69520"/>
                  </a:moveTo>
                  <a:lnTo>
                    <a:pt x="9576" y="45474"/>
                  </a:lnTo>
                  <a:lnTo>
                    <a:pt x="27534" y="24051"/>
                  </a:lnTo>
                  <a:lnTo>
                    <a:pt x="44993" y="9927"/>
                  </a:lnTo>
                  <a:lnTo>
                    <a:pt x="67570" y="2090"/>
                  </a:lnTo>
                  <a:lnTo>
                    <a:pt x="80142" y="0"/>
                  </a:lnTo>
                  <a:lnTo>
                    <a:pt x="103469" y="3918"/>
                  </a:lnTo>
                  <a:lnTo>
                    <a:pt x="133213" y="19277"/>
                  </a:lnTo>
                  <a:lnTo>
                    <a:pt x="156844" y="41765"/>
                  </a:lnTo>
                  <a:lnTo>
                    <a:pt x="185790" y="80805"/>
                  </a:lnTo>
                  <a:lnTo>
                    <a:pt x="193707" y="104561"/>
                  </a:lnTo>
                  <a:lnTo>
                    <a:pt x="206443" y="164515"/>
                  </a:lnTo>
                  <a:lnTo>
                    <a:pt x="208736" y="190509"/>
                  </a:lnTo>
                  <a:lnTo>
                    <a:pt x="203516" y="214540"/>
                  </a:lnTo>
                  <a:lnTo>
                    <a:pt x="173377" y="275314"/>
                  </a:lnTo>
                  <a:lnTo>
                    <a:pt x="155435" y="293955"/>
                  </a:lnTo>
                  <a:lnTo>
                    <a:pt x="145738" y="298692"/>
                  </a:lnTo>
                  <a:lnTo>
                    <a:pt x="125604" y="300836"/>
                  </a:lnTo>
                  <a:lnTo>
                    <a:pt x="94538" y="295466"/>
                  </a:lnTo>
                  <a:lnTo>
                    <a:pt x="87592" y="289171"/>
                  </a:lnTo>
                  <a:lnTo>
                    <a:pt x="79874" y="269698"/>
                  </a:lnTo>
                  <a:lnTo>
                    <a:pt x="81118" y="232427"/>
                  </a:lnTo>
                  <a:lnTo>
                    <a:pt x="89085" y="211723"/>
                  </a:lnTo>
                  <a:lnTo>
                    <a:pt x="94485" y="202927"/>
                  </a:lnTo>
                  <a:lnTo>
                    <a:pt x="109844" y="190033"/>
                  </a:lnTo>
                  <a:lnTo>
                    <a:pt x="118853" y="184957"/>
                  </a:lnTo>
                  <a:lnTo>
                    <a:pt x="144461" y="182437"/>
                  </a:lnTo>
                  <a:lnTo>
                    <a:pt x="197382" y="190351"/>
                  </a:lnTo>
                  <a:lnTo>
                    <a:pt x="260667" y="214923"/>
                  </a:lnTo>
                  <a:lnTo>
                    <a:pt x="294798" y="227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53430" y="3958715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72399" y="0"/>
                  </a:lnTo>
                  <a:lnTo>
                    <a:pt x="32498" y="156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06072" y="403241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95585" y="3889787"/>
              <a:ext cx="292618" cy="321613"/>
            </a:xfrm>
            <a:custGeom>
              <a:avLst/>
              <a:gdLst/>
              <a:ahLst/>
              <a:cxnLst/>
              <a:rect l="0" t="0" r="0" b="0"/>
              <a:pathLst>
                <a:path w="292618" h="321613">
                  <a:moveTo>
                    <a:pt x="0" y="26814"/>
                  </a:moveTo>
                  <a:lnTo>
                    <a:pt x="16768" y="21225"/>
                  </a:lnTo>
                  <a:lnTo>
                    <a:pt x="72326" y="22149"/>
                  </a:lnTo>
                  <a:lnTo>
                    <a:pt x="135736" y="15888"/>
                  </a:lnTo>
                  <a:lnTo>
                    <a:pt x="198085" y="8104"/>
                  </a:lnTo>
                  <a:lnTo>
                    <a:pt x="261569" y="0"/>
                  </a:lnTo>
                  <a:lnTo>
                    <a:pt x="283539" y="2418"/>
                  </a:lnTo>
                  <a:lnTo>
                    <a:pt x="289632" y="7041"/>
                  </a:lnTo>
                  <a:lnTo>
                    <a:pt x="292523" y="13632"/>
                  </a:lnTo>
                  <a:lnTo>
                    <a:pt x="292617" y="30314"/>
                  </a:lnTo>
                  <a:lnTo>
                    <a:pt x="280011" y="85506"/>
                  </a:lnTo>
                  <a:lnTo>
                    <a:pt x="259338" y="140789"/>
                  </a:lnTo>
                  <a:lnTo>
                    <a:pt x="242777" y="203702"/>
                  </a:lnTo>
                  <a:lnTo>
                    <a:pt x="228241" y="261536"/>
                  </a:lnTo>
                  <a:lnTo>
                    <a:pt x="210570" y="321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98659" y="3892209"/>
              <a:ext cx="302336" cy="316396"/>
            </a:xfrm>
            <a:custGeom>
              <a:avLst/>
              <a:gdLst/>
              <a:ahLst/>
              <a:cxnLst/>
              <a:rect l="0" t="0" r="0" b="0"/>
              <a:pathLst>
                <a:path w="302336" h="316396">
                  <a:moveTo>
                    <a:pt x="7538" y="55977"/>
                  </a:moveTo>
                  <a:lnTo>
                    <a:pt x="17113" y="31930"/>
                  </a:lnTo>
                  <a:lnTo>
                    <a:pt x="27781" y="17604"/>
                  </a:lnTo>
                  <a:lnTo>
                    <a:pt x="52530" y="1973"/>
                  </a:lnTo>
                  <a:lnTo>
                    <a:pt x="71988" y="0"/>
                  </a:lnTo>
                  <a:lnTo>
                    <a:pt x="91164" y="4192"/>
                  </a:lnTo>
                  <a:lnTo>
                    <a:pt x="122539" y="25947"/>
                  </a:lnTo>
                  <a:lnTo>
                    <a:pt x="135858" y="40291"/>
                  </a:lnTo>
                  <a:lnTo>
                    <a:pt x="161513" y="98562"/>
                  </a:lnTo>
                  <a:lnTo>
                    <a:pt x="171183" y="132156"/>
                  </a:lnTo>
                  <a:lnTo>
                    <a:pt x="173398" y="175775"/>
                  </a:lnTo>
                  <a:lnTo>
                    <a:pt x="165996" y="213135"/>
                  </a:lnTo>
                  <a:lnTo>
                    <a:pt x="143127" y="260849"/>
                  </a:lnTo>
                  <a:lnTo>
                    <a:pt x="116079" y="293498"/>
                  </a:lnTo>
                  <a:lnTo>
                    <a:pt x="89611" y="309757"/>
                  </a:lnTo>
                  <a:lnTo>
                    <a:pt x="53952" y="316395"/>
                  </a:lnTo>
                  <a:lnTo>
                    <a:pt x="33625" y="311709"/>
                  </a:lnTo>
                  <a:lnTo>
                    <a:pt x="24930" y="307183"/>
                  </a:lnTo>
                  <a:lnTo>
                    <a:pt x="12148" y="292797"/>
                  </a:lnTo>
                  <a:lnTo>
                    <a:pt x="3737" y="273534"/>
                  </a:lnTo>
                  <a:lnTo>
                    <a:pt x="0" y="249375"/>
                  </a:lnTo>
                  <a:lnTo>
                    <a:pt x="4577" y="229280"/>
                  </a:lnTo>
                  <a:lnTo>
                    <a:pt x="15580" y="212549"/>
                  </a:lnTo>
                  <a:lnTo>
                    <a:pt x="32169" y="197315"/>
                  </a:lnTo>
                  <a:lnTo>
                    <a:pt x="42676" y="193486"/>
                  </a:lnTo>
                  <a:lnTo>
                    <a:pt x="66828" y="192352"/>
                  </a:lnTo>
                  <a:lnTo>
                    <a:pt x="113226" y="202325"/>
                  </a:lnTo>
                  <a:lnTo>
                    <a:pt x="159999" y="225612"/>
                  </a:lnTo>
                  <a:lnTo>
                    <a:pt x="218552" y="266651"/>
                  </a:lnTo>
                  <a:lnTo>
                    <a:pt x="281770" y="299316"/>
                  </a:lnTo>
                  <a:lnTo>
                    <a:pt x="302335" y="308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28973" y="4463854"/>
              <a:ext cx="179874" cy="410600"/>
            </a:xfrm>
            <a:custGeom>
              <a:avLst/>
              <a:gdLst/>
              <a:ahLst/>
              <a:cxnLst/>
              <a:rect l="0" t="0" r="0" b="0"/>
              <a:pathLst>
                <a:path w="179874" h="410600">
                  <a:moveTo>
                    <a:pt x="171607" y="126571"/>
                  </a:moveTo>
                  <a:lnTo>
                    <a:pt x="147888" y="179598"/>
                  </a:lnTo>
                  <a:lnTo>
                    <a:pt x="121271" y="240240"/>
                  </a:lnTo>
                  <a:lnTo>
                    <a:pt x="94485" y="294744"/>
                  </a:lnTo>
                  <a:lnTo>
                    <a:pt x="73815" y="347632"/>
                  </a:lnTo>
                  <a:lnTo>
                    <a:pt x="68542" y="384832"/>
                  </a:lnTo>
                  <a:lnTo>
                    <a:pt x="71311" y="394671"/>
                  </a:lnTo>
                  <a:lnTo>
                    <a:pt x="76667" y="402401"/>
                  </a:lnTo>
                  <a:lnTo>
                    <a:pt x="83747" y="408723"/>
                  </a:lnTo>
                  <a:lnTo>
                    <a:pt x="90807" y="410599"/>
                  </a:lnTo>
                  <a:lnTo>
                    <a:pt x="97853" y="409509"/>
                  </a:lnTo>
                  <a:lnTo>
                    <a:pt x="111921" y="402060"/>
                  </a:lnTo>
                  <a:lnTo>
                    <a:pt x="132995" y="383542"/>
                  </a:lnTo>
                  <a:lnTo>
                    <a:pt x="157958" y="346436"/>
                  </a:lnTo>
                  <a:lnTo>
                    <a:pt x="174500" y="305311"/>
                  </a:lnTo>
                  <a:lnTo>
                    <a:pt x="179873" y="262719"/>
                  </a:lnTo>
                  <a:lnTo>
                    <a:pt x="174891" y="236214"/>
                  </a:lnTo>
                  <a:lnTo>
                    <a:pt x="152628" y="190602"/>
                  </a:lnTo>
                  <a:lnTo>
                    <a:pt x="117295" y="156203"/>
                  </a:lnTo>
                  <a:lnTo>
                    <a:pt x="62883" y="113839"/>
                  </a:lnTo>
                  <a:lnTo>
                    <a:pt x="18816" y="86520"/>
                  </a:lnTo>
                  <a:lnTo>
                    <a:pt x="2203" y="60891"/>
                  </a:lnTo>
                  <a:lnTo>
                    <a:pt x="0" y="41228"/>
                  </a:lnTo>
                  <a:lnTo>
                    <a:pt x="1050" y="31071"/>
                  </a:lnTo>
                  <a:lnTo>
                    <a:pt x="11576" y="13546"/>
                  </a:lnTo>
                  <a:lnTo>
                    <a:pt x="19296" y="5597"/>
                  </a:lnTo>
                  <a:lnTo>
                    <a:pt x="29122" y="1468"/>
                  </a:lnTo>
                  <a:lnTo>
                    <a:pt x="52518" y="0"/>
                  </a:lnTo>
                  <a:lnTo>
                    <a:pt x="86409" y="11339"/>
                  </a:lnTo>
                  <a:lnTo>
                    <a:pt x="118677" y="29517"/>
                  </a:lnTo>
                  <a:lnTo>
                    <a:pt x="133655" y="46001"/>
                  </a:lnTo>
                  <a:lnTo>
                    <a:pt x="145544" y="68773"/>
                  </a:lnTo>
                  <a:lnTo>
                    <a:pt x="150550" y="84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26963" y="4622010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4290" y="59328"/>
                  </a:lnTo>
                  <a:lnTo>
                    <a:pt x="13793" y="11016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74321" y="4579896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0" y="0"/>
                  </a:moveTo>
                  <a:lnTo>
                    <a:pt x="55659" y="45781"/>
                  </a:lnTo>
                  <a:lnTo>
                    <a:pt x="82002" y="77906"/>
                  </a:lnTo>
                  <a:lnTo>
                    <a:pt x="126266" y="134868"/>
                  </a:lnTo>
                  <a:lnTo>
                    <a:pt x="1684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70654" y="4493059"/>
              <a:ext cx="172207" cy="328994"/>
            </a:xfrm>
            <a:custGeom>
              <a:avLst/>
              <a:gdLst/>
              <a:ahLst/>
              <a:cxnLst/>
              <a:rect l="0" t="0" r="0" b="0"/>
              <a:pathLst>
                <a:path w="172207" h="328994">
                  <a:moveTo>
                    <a:pt x="151149" y="128951"/>
                  </a:moveTo>
                  <a:lnTo>
                    <a:pt x="148809" y="95329"/>
                  </a:lnTo>
                  <a:lnTo>
                    <a:pt x="121840" y="35544"/>
                  </a:lnTo>
                  <a:lnTo>
                    <a:pt x="105368" y="19976"/>
                  </a:lnTo>
                  <a:lnTo>
                    <a:pt x="66196" y="450"/>
                  </a:lnTo>
                  <a:lnTo>
                    <a:pt x="55909" y="0"/>
                  </a:lnTo>
                  <a:lnTo>
                    <a:pt x="35120" y="5739"/>
                  </a:lnTo>
                  <a:lnTo>
                    <a:pt x="20422" y="19208"/>
                  </a:lnTo>
                  <a:lnTo>
                    <a:pt x="1454" y="56451"/>
                  </a:lnTo>
                  <a:lnTo>
                    <a:pt x="0" y="76841"/>
                  </a:lnTo>
                  <a:lnTo>
                    <a:pt x="8598" y="118528"/>
                  </a:lnTo>
                  <a:lnTo>
                    <a:pt x="23774" y="144450"/>
                  </a:lnTo>
                  <a:lnTo>
                    <a:pt x="39555" y="156506"/>
                  </a:lnTo>
                  <a:lnTo>
                    <a:pt x="48677" y="161360"/>
                  </a:lnTo>
                  <a:lnTo>
                    <a:pt x="58268" y="162255"/>
                  </a:lnTo>
                  <a:lnTo>
                    <a:pt x="78283" y="157011"/>
                  </a:lnTo>
                  <a:lnTo>
                    <a:pt x="118558" y="134580"/>
                  </a:lnTo>
                  <a:lnTo>
                    <a:pt x="135104" y="121314"/>
                  </a:lnTo>
                  <a:lnTo>
                    <a:pt x="140453" y="121520"/>
                  </a:lnTo>
                  <a:lnTo>
                    <a:pt x="144018" y="126337"/>
                  </a:lnTo>
                  <a:lnTo>
                    <a:pt x="157445" y="187748"/>
                  </a:lnTo>
                  <a:lnTo>
                    <a:pt x="160841" y="244594"/>
                  </a:lnTo>
                  <a:lnTo>
                    <a:pt x="168803" y="304187"/>
                  </a:lnTo>
                  <a:lnTo>
                    <a:pt x="172206" y="328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16601" y="453778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37658" y="4579896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221927" y="4407929"/>
              <a:ext cx="236070" cy="350952"/>
            </a:xfrm>
            <a:custGeom>
              <a:avLst/>
              <a:gdLst/>
              <a:ahLst/>
              <a:cxnLst/>
              <a:rect l="0" t="0" r="0" b="0"/>
              <a:pathLst>
                <a:path w="236070" h="350952">
                  <a:moveTo>
                    <a:pt x="0" y="66682"/>
                  </a:moveTo>
                  <a:lnTo>
                    <a:pt x="61110" y="48724"/>
                  </a:lnTo>
                  <a:lnTo>
                    <a:pt x="115542" y="31533"/>
                  </a:lnTo>
                  <a:lnTo>
                    <a:pt x="171540" y="14032"/>
                  </a:lnTo>
                  <a:lnTo>
                    <a:pt x="219628" y="0"/>
                  </a:lnTo>
                  <a:lnTo>
                    <a:pt x="227137" y="2340"/>
                  </a:lnTo>
                  <a:lnTo>
                    <a:pt x="232143" y="8580"/>
                  </a:lnTo>
                  <a:lnTo>
                    <a:pt x="235481" y="17419"/>
                  </a:lnTo>
                  <a:lnTo>
                    <a:pt x="236069" y="36598"/>
                  </a:lnTo>
                  <a:lnTo>
                    <a:pt x="226915" y="88686"/>
                  </a:lnTo>
                  <a:lnTo>
                    <a:pt x="211644" y="138192"/>
                  </a:lnTo>
                  <a:lnTo>
                    <a:pt x="192758" y="192852"/>
                  </a:lnTo>
                  <a:lnTo>
                    <a:pt x="170830" y="254428"/>
                  </a:lnTo>
                  <a:lnTo>
                    <a:pt x="152391" y="316577"/>
                  </a:lnTo>
                  <a:lnTo>
                    <a:pt x="147399" y="350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58839" y="4439457"/>
              <a:ext cx="336913" cy="426665"/>
            </a:xfrm>
            <a:custGeom>
              <a:avLst/>
              <a:gdLst/>
              <a:ahLst/>
              <a:cxnLst/>
              <a:rect l="0" t="0" r="0" b="0"/>
              <a:pathLst>
                <a:path w="336913" h="426665">
                  <a:moveTo>
                    <a:pt x="0" y="66740"/>
                  </a:moveTo>
                  <a:lnTo>
                    <a:pt x="11178" y="49972"/>
                  </a:lnTo>
                  <a:lnTo>
                    <a:pt x="26025" y="38620"/>
                  </a:lnTo>
                  <a:lnTo>
                    <a:pt x="87784" y="6068"/>
                  </a:lnTo>
                  <a:lnTo>
                    <a:pt x="112715" y="0"/>
                  </a:lnTo>
                  <a:lnTo>
                    <a:pt x="135493" y="1203"/>
                  </a:lnTo>
                  <a:lnTo>
                    <a:pt x="154196" y="8756"/>
                  </a:lnTo>
                  <a:lnTo>
                    <a:pt x="170307" y="21082"/>
                  </a:lnTo>
                  <a:lnTo>
                    <a:pt x="191361" y="47752"/>
                  </a:lnTo>
                  <a:lnTo>
                    <a:pt x="213399" y="98598"/>
                  </a:lnTo>
                  <a:lnTo>
                    <a:pt x="218817" y="135581"/>
                  </a:lnTo>
                  <a:lnTo>
                    <a:pt x="212242" y="191169"/>
                  </a:lnTo>
                  <a:lnTo>
                    <a:pt x="201837" y="240218"/>
                  </a:lnTo>
                  <a:lnTo>
                    <a:pt x="184456" y="290626"/>
                  </a:lnTo>
                  <a:lnTo>
                    <a:pt x="157622" y="347054"/>
                  </a:lnTo>
                  <a:lnTo>
                    <a:pt x="115787" y="402380"/>
                  </a:lnTo>
                  <a:lnTo>
                    <a:pt x="108777" y="409823"/>
                  </a:lnTo>
                  <a:lnTo>
                    <a:pt x="76554" y="425887"/>
                  </a:lnTo>
                  <a:lnTo>
                    <a:pt x="66244" y="426664"/>
                  </a:lnTo>
                  <a:lnTo>
                    <a:pt x="48549" y="421288"/>
                  </a:lnTo>
                  <a:lnTo>
                    <a:pt x="25433" y="405108"/>
                  </a:lnTo>
                  <a:lnTo>
                    <a:pt x="17153" y="385971"/>
                  </a:lnTo>
                  <a:lnTo>
                    <a:pt x="14643" y="363039"/>
                  </a:lnTo>
                  <a:lnTo>
                    <a:pt x="17426" y="341148"/>
                  </a:lnTo>
                  <a:lnTo>
                    <a:pt x="28802" y="322839"/>
                  </a:lnTo>
                  <a:lnTo>
                    <a:pt x="46726" y="308074"/>
                  </a:lnTo>
                  <a:lnTo>
                    <a:pt x="83125" y="294354"/>
                  </a:lnTo>
                  <a:lnTo>
                    <a:pt x="123546" y="290939"/>
                  </a:lnTo>
                  <a:lnTo>
                    <a:pt x="165158" y="297986"/>
                  </a:lnTo>
                  <a:lnTo>
                    <a:pt x="224260" y="314496"/>
                  </a:lnTo>
                  <a:lnTo>
                    <a:pt x="280734" y="324039"/>
                  </a:lnTo>
                  <a:lnTo>
                    <a:pt x="336912" y="329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53015" y="343431"/>
            <a:ext cx="2800582" cy="1035803"/>
            <a:chOff x="1853015" y="343431"/>
            <a:chExt cx="2800582" cy="1035803"/>
          </a:xfrm>
        </p:grpSpPr>
        <p:sp>
          <p:nvSpPr>
            <p:cNvPr id="2" name="Freeform 1"/>
            <p:cNvSpPr/>
            <p:nvPr/>
          </p:nvSpPr>
          <p:spPr>
            <a:xfrm>
              <a:off x="1923839" y="343431"/>
              <a:ext cx="417412" cy="411900"/>
            </a:xfrm>
            <a:custGeom>
              <a:avLst/>
              <a:gdLst/>
              <a:ahLst/>
              <a:cxnLst/>
              <a:rect l="0" t="0" r="0" b="0"/>
              <a:pathLst>
                <a:path w="417412" h="411900">
                  <a:moveTo>
                    <a:pt x="255560" y="14537"/>
                  </a:moveTo>
                  <a:lnTo>
                    <a:pt x="218082" y="22871"/>
                  </a:lnTo>
                  <a:lnTo>
                    <a:pt x="180114" y="21296"/>
                  </a:lnTo>
                  <a:lnTo>
                    <a:pt x="125363" y="15872"/>
                  </a:lnTo>
                  <a:lnTo>
                    <a:pt x="63806" y="3260"/>
                  </a:lnTo>
                  <a:lnTo>
                    <a:pt x="50515" y="0"/>
                  </a:lnTo>
                  <a:lnTo>
                    <a:pt x="39314" y="167"/>
                  </a:lnTo>
                  <a:lnTo>
                    <a:pt x="20630" y="6591"/>
                  </a:lnTo>
                  <a:lnTo>
                    <a:pt x="7647" y="20364"/>
                  </a:lnTo>
                  <a:lnTo>
                    <a:pt x="2547" y="28950"/>
                  </a:lnTo>
                  <a:lnTo>
                    <a:pt x="0" y="47849"/>
                  </a:lnTo>
                  <a:lnTo>
                    <a:pt x="14076" y="109445"/>
                  </a:lnTo>
                  <a:lnTo>
                    <a:pt x="27575" y="162616"/>
                  </a:lnTo>
                  <a:lnTo>
                    <a:pt x="45007" y="223810"/>
                  </a:lnTo>
                  <a:lnTo>
                    <a:pt x="48511" y="234771"/>
                  </a:lnTo>
                  <a:lnTo>
                    <a:pt x="52016" y="238569"/>
                  </a:lnTo>
                  <a:lnTo>
                    <a:pt x="55523" y="237591"/>
                  </a:lnTo>
                  <a:lnTo>
                    <a:pt x="100328" y="187465"/>
                  </a:lnTo>
                  <a:lnTo>
                    <a:pt x="158963" y="162987"/>
                  </a:lnTo>
                  <a:lnTo>
                    <a:pt x="194963" y="154839"/>
                  </a:lnTo>
                  <a:lnTo>
                    <a:pt x="232146" y="155544"/>
                  </a:lnTo>
                  <a:lnTo>
                    <a:pt x="287329" y="166263"/>
                  </a:lnTo>
                  <a:lnTo>
                    <a:pt x="348954" y="194554"/>
                  </a:lnTo>
                  <a:lnTo>
                    <a:pt x="386572" y="221802"/>
                  </a:lnTo>
                  <a:lnTo>
                    <a:pt x="403692" y="248305"/>
                  </a:lnTo>
                  <a:lnTo>
                    <a:pt x="416174" y="278384"/>
                  </a:lnTo>
                  <a:lnTo>
                    <a:pt x="417411" y="302208"/>
                  </a:lnTo>
                  <a:lnTo>
                    <a:pt x="408673" y="350042"/>
                  </a:lnTo>
                  <a:lnTo>
                    <a:pt x="393473" y="377028"/>
                  </a:lnTo>
                  <a:lnTo>
                    <a:pt x="377686" y="389334"/>
                  </a:lnTo>
                  <a:lnTo>
                    <a:pt x="333366" y="406766"/>
                  </a:lnTo>
                  <a:lnTo>
                    <a:pt x="272315" y="411899"/>
                  </a:lnTo>
                  <a:lnTo>
                    <a:pt x="213983" y="402861"/>
                  </a:lnTo>
                  <a:lnTo>
                    <a:pt x="151732" y="386382"/>
                  </a:lnTo>
                  <a:lnTo>
                    <a:pt x="108161" y="372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53015" y="852808"/>
              <a:ext cx="642239" cy="20972"/>
            </a:xfrm>
            <a:custGeom>
              <a:avLst/>
              <a:gdLst/>
              <a:ahLst/>
              <a:cxnLst/>
              <a:rect l="0" t="0" r="0" b="0"/>
              <a:pathLst>
                <a:path w="642239" h="20972">
                  <a:moveTo>
                    <a:pt x="642238" y="0"/>
                  </a:moveTo>
                  <a:lnTo>
                    <a:pt x="604760" y="8333"/>
                  </a:lnTo>
                  <a:lnTo>
                    <a:pt x="553337" y="10095"/>
                  </a:lnTo>
                  <a:lnTo>
                    <a:pt x="496949" y="10443"/>
                  </a:lnTo>
                  <a:lnTo>
                    <a:pt x="446592" y="11673"/>
                  </a:lnTo>
                  <a:lnTo>
                    <a:pt x="390077" y="17756"/>
                  </a:lnTo>
                  <a:lnTo>
                    <a:pt x="341486" y="20079"/>
                  </a:lnTo>
                  <a:lnTo>
                    <a:pt x="289394" y="20767"/>
                  </a:lnTo>
                  <a:lnTo>
                    <a:pt x="231196" y="20971"/>
                  </a:lnTo>
                  <a:lnTo>
                    <a:pt x="178727" y="19862"/>
                  </a:lnTo>
                  <a:lnTo>
                    <a:pt x="125251" y="12719"/>
                  </a:lnTo>
                  <a:lnTo>
                    <a:pt x="69975" y="10961"/>
                  </a:lnTo>
                  <a:lnTo>
                    <a:pt x="12450" y="105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41903" y="971627"/>
              <a:ext cx="259448" cy="407607"/>
            </a:xfrm>
            <a:custGeom>
              <a:avLst/>
              <a:gdLst/>
              <a:ahLst/>
              <a:cxnLst/>
              <a:rect l="0" t="0" r="0" b="0"/>
              <a:pathLst>
                <a:path w="259448" h="407607">
                  <a:moveTo>
                    <a:pt x="232252" y="144393"/>
                  </a:moveTo>
                  <a:lnTo>
                    <a:pt x="249020" y="133215"/>
                  </a:lnTo>
                  <a:lnTo>
                    <a:pt x="253959" y="125243"/>
                  </a:lnTo>
                  <a:lnTo>
                    <a:pt x="259447" y="103906"/>
                  </a:lnTo>
                  <a:lnTo>
                    <a:pt x="256947" y="71176"/>
                  </a:lnTo>
                  <a:lnTo>
                    <a:pt x="248687" y="52971"/>
                  </a:lnTo>
                  <a:lnTo>
                    <a:pt x="236047" y="37081"/>
                  </a:lnTo>
                  <a:lnTo>
                    <a:pt x="208030" y="16151"/>
                  </a:lnTo>
                  <a:lnTo>
                    <a:pt x="170613" y="3190"/>
                  </a:lnTo>
                  <a:lnTo>
                    <a:pt x="129891" y="0"/>
                  </a:lnTo>
                  <a:lnTo>
                    <a:pt x="88189" y="7114"/>
                  </a:lnTo>
                  <a:lnTo>
                    <a:pt x="48537" y="23519"/>
                  </a:lnTo>
                  <a:lnTo>
                    <a:pt x="29328" y="36469"/>
                  </a:lnTo>
                  <a:lnTo>
                    <a:pt x="5360" y="68092"/>
                  </a:lnTo>
                  <a:lnTo>
                    <a:pt x="0" y="93714"/>
                  </a:lnTo>
                  <a:lnTo>
                    <a:pt x="6091" y="142701"/>
                  </a:lnTo>
                  <a:lnTo>
                    <a:pt x="20832" y="169888"/>
                  </a:lnTo>
                  <a:lnTo>
                    <a:pt x="36512" y="182241"/>
                  </a:lnTo>
                  <a:lnTo>
                    <a:pt x="86589" y="209559"/>
                  </a:lnTo>
                  <a:lnTo>
                    <a:pt x="111751" y="214300"/>
                  </a:lnTo>
                  <a:lnTo>
                    <a:pt x="135412" y="210168"/>
                  </a:lnTo>
                  <a:lnTo>
                    <a:pt x="197364" y="183616"/>
                  </a:lnTo>
                  <a:lnTo>
                    <a:pt x="249606" y="137205"/>
                  </a:lnTo>
                  <a:lnTo>
                    <a:pt x="253180" y="136092"/>
                  </a:lnTo>
                  <a:lnTo>
                    <a:pt x="254393" y="138859"/>
                  </a:lnTo>
                  <a:lnTo>
                    <a:pt x="252282" y="187598"/>
                  </a:lnTo>
                  <a:lnTo>
                    <a:pt x="241884" y="248161"/>
                  </a:lnTo>
                  <a:lnTo>
                    <a:pt x="234155" y="311120"/>
                  </a:lnTo>
                  <a:lnTo>
                    <a:pt x="232628" y="369136"/>
                  </a:lnTo>
                  <a:lnTo>
                    <a:pt x="232252" y="407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84808" y="768580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52076" y="8333"/>
                  </a:lnTo>
                  <a:lnTo>
                    <a:pt x="289475" y="10095"/>
                  </a:lnTo>
                  <a:lnTo>
                    <a:pt x="241228" y="10400"/>
                  </a:lnTo>
                  <a:lnTo>
                    <a:pt x="191708" y="10490"/>
                  </a:lnTo>
                  <a:lnTo>
                    <a:pt x="139990" y="10517"/>
                  </a:lnTo>
                  <a:lnTo>
                    <a:pt x="78518" y="10526"/>
                  </a:lnTo>
                  <a:lnTo>
                    <a:pt x="27555" y="136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79564" y="905450"/>
              <a:ext cx="347442" cy="6067"/>
            </a:xfrm>
            <a:custGeom>
              <a:avLst/>
              <a:gdLst/>
              <a:ahLst/>
              <a:cxnLst/>
              <a:rect l="0" t="0" r="0" b="0"/>
              <a:pathLst>
                <a:path w="347442" h="6067">
                  <a:moveTo>
                    <a:pt x="347441" y="0"/>
                  </a:moveTo>
                  <a:lnTo>
                    <a:pt x="288824" y="0"/>
                  </a:lnTo>
                  <a:lnTo>
                    <a:pt x="227414" y="0"/>
                  </a:lnTo>
                  <a:lnTo>
                    <a:pt x="169011" y="0"/>
                  </a:lnTo>
                  <a:lnTo>
                    <a:pt x="112414" y="0"/>
                  </a:lnTo>
                  <a:lnTo>
                    <a:pt x="50108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53264" y="438071"/>
              <a:ext cx="171440" cy="214696"/>
            </a:xfrm>
            <a:custGeom>
              <a:avLst/>
              <a:gdLst/>
              <a:ahLst/>
              <a:cxnLst/>
              <a:rect l="0" t="0" r="0" b="0"/>
              <a:pathLst>
                <a:path w="171440" h="214696">
                  <a:moveTo>
                    <a:pt x="0" y="14654"/>
                  </a:moveTo>
                  <a:lnTo>
                    <a:pt x="43963" y="0"/>
                  </a:lnTo>
                  <a:lnTo>
                    <a:pt x="85426" y="1083"/>
                  </a:lnTo>
                  <a:lnTo>
                    <a:pt x="123577" y="8813"/>
                  </a:lnTo>
                  <a:lnTo>
                    <a:pt x="151519" y="24102"/>
                  </a:lnTo>
                  <a:lnTo>
                    <a:pt x="164048" y="39910"/>
                  </a:lnTo>
                  <a:lnTo>
                    <a:pt x="169027" y="49039"/>
                  </a:lnTo>
                  <a:lnTo>
                    <a:pt x="171439" y="68541"/>
                  </a:lnTo>
                  <a:lnTo>
                    <a:pt x="170445" y="78654"/>
                  </a:lnTo>
                  <a:lnTo>
                    <a:pt x="166272" y="86567"/>
                  </a:lnTo>
                  <a:lnTo>
                    <a:pt x="152278" y="98478"/>
                  </a:lnTo>
                  <a:lnTo>
                    <a:pt x="101421" y="119423"/>
                  </a:lnTo>
                  <a:lnTo>
                    <a:pt x="88671" y="123105"/>
                  </a:lnTo>
                  <a:lnTo>
                    <a:pt x="80171" y="130238"/>
                  </a:lnTo>
                  <a:lnTo>
                    <a:pt x="70726" y="150643"/>
                  </a:lnTo>
                  <a:lnTo>
                    <a:pt x="69648" y="172190"/>
                  </a:lnTo>
                  <a:lnTo>
                    <a:pt x="73699" y="214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48020" y="726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9980" y="379025"/>
              <a:ext cx="375050" cy="365751"/>
            </a:xfrm>
            <a:custGeom>
              <a:avLst/>
              <a:gdLst/>
              <a:ahLst/>
              <a:cxnLst/>
              <a:rect l="0" t="0" r="0" b="0"/>
              <a:pathLst>
                <a:path w="375050" h="365751">
                  <a:moveTo>
                    <a:pt x="163450" y="0"/>
                  </a:moveTo>
                  <a:lnTo>
                    <a:pt x="119487" y="20244"/>
                  </a:lnTo>
                  <a:lnTo>
                    <a:pt x="57081" y="65669"/>
                  </a:lnTo>
                  <a:lnTo>
                    <a:pt x="748" y="94577"/>
                  </a:lnTo>
                  <a:lnTo>
                    <a:pt x="0" y="93467"/>
                  </a:lnTo>
                  <a:lnTo>
                    <a:pt x="15610" y="74875"/>
                  </a:lnTo>
                  <a:lnTo>
                    <a:pt x="49629" y="49842"/>
                  </a:lnTo>
                  <a:lnTo>
                    <a:pt x="110982" y="24937"/>
                  </a:lnTo>
                  <a:lnTo>
                    <a:pt x="159195" y="13722"/>
                  </a:lnTo>
                  <a:lnTo>
                    <a:pt x="201184" y="14594"/>
                  </a:lnTo>
                  <a:lnTo>
                    <a:pt x="224674" y="20525"/>
                  </a:lnTo>
                  <a:lnTo>
                    <a:pt x="246813" y="30959"/>
                  </a:lnTo>
                  <a:lnTo>
                    <a:pt x="262111" y="49635"/>
                  </a:lnTo>
                  <a:lnTo>
                    <a:pt x="267828" y="61166"/>
                  </a:lnTo>
                  <a:lnTo>
                    <a:pt x="271061" y="83337"/>
                  </a:lnTo>
                  <a:lnTo>
                    <a:pt x="263605" y="126166"/>
                  </a:lnTo>
                  <a:lnTo>
                    <a:pt x="251247" y="144202"/>
                  </a:lnTo>
                  <a:lnTo>
                    <a:pt x="214718" y="174844"/>
                  </a:lnTo>
                  <a:lnTo>
                    <a:pt x="191305" y="182994"/>
                  </a:lnTo>
                  <a:lnTo>
                    <a:pt x="173490" y="185446"/>
                  </a:lnTo>
                  <a:lnTo>
                    <a:pt x="173653" y="184462"/>
                  </a:lnTo>
                  <a:lnTo>
                    <a:pt x="199131" y="174478"/>
                  </a:lnTo>
                  <a:lnTo>
                    <a:pt x="217912" y="174252"/>
                  </a:lnTo>
                  <a:lnTo>
                    <a:pt x="277380" y="186767"/>
                  </a:lnTo>
                  <a:lnTo>
                    <a:pt x="332227" y="203312"/>
                  </a:lnTo>
                  <a:lnTo>
                    <a:pt x="356615" y="216703"/>
                  </a:lnTo>
                  <a:lnTo>
                    <a:pt x="371354" y="234353"/>
                  </a:lnTo>
                  <a:lnTo>
                    <a:pt x="374582" y="243973"/>
                  </a:lnTo>
                  <a:lnTo>
                    <a:pt x="375049" y="264020"/>
                  </a:lnTo>
                  <a:lnTo>
                    <a:pt x="363147" y="295038"/>
                  </a:lnTo>
                  <a:lnTo>
                    <a:pt x="324548" y="343336"/>
                  </a:lnTo>
                  <a:lnTo>
                    <a:pt x="292551" y="359223"/>
                  </a:lnTo>
                  <a:lnTo>
                    <a:pt x="247845" y="365750"/>
                  </a:lnTo>
                  <a:lnTo>
                    <a:pt x="208733" y="362094"/>
                  </a:lnTo>
                  <a:lnTo>
                    <a:pt x="156458" y="338726"/>
                  </a:lnTo>
                  <a:lnTo>
                    <a:pt x="13186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82091" y="421139"/>
              <a:ext cx="339923" cy="293481"/>
            </a:xfrm>
            <a:custGeom>
              <a:avLst/>
              <a:gdLst/>
              <a:ahLst/>
              <a:cxnLst/>
              <a:rect l="0" t="0" r="0" b="0"/>
              <a:pathLst>
                <a:path w="339923" h="293481">
                  <a:moveTo>
                    <a:pt x="166178" y="0"/>
                  </a:moveTo>
                  <a:lnTo>
                    <a:pt x="143821" y="0"/>
                  </a:lnTo>
                  <a:lnTo>
                    <a:pt x="113151" y="11179"/>
                  </a:lnTo>
                  <a:lnTo>
                    <a:pt x="72515" y="37087"/>
                  </a:lnTo>
                  <a:lnTo>
                    <a:pt x="33424" y="84953"/>
                  </a:lnTo>
                  <a:lnTo>
                    <a:pt x="9255" y="140086"/>
                  </a:lnTo>
                  <a:lnTo>
                    <a:pt x="0" y="199247"/>
                  </a:lnTo>
                  <a:lnTo>
                    <a:pt x="3986" y="238801"/>
                  </a:lnTo>
                  <a:lnTo>
                    <a:pt x="12594" y="258602"/>
                  </a:lnTo>
                  <a:lnTo>
                    <a:pt x="18165" y="267158"/>
                  </a:lnTo>
                  <a:lnTo>
                    <a:pt x="33714" y="279784"/>
                  </a:lnTo>
                  <a:lnTo>
                    <a:pt x="53493" y="288125"/>
                  </a:lnTo>
                  <a:lnTo>
                    <a:pt x="107438" y="293480"/>
                  </a:lnTo>
                  <a:lnTo>
                    <a:pt x="156963" y="291288"/>
                  </a:lnTo>
                  <a:lnTo>
                    <a:pt x="214920" y="280067"/>
                  </a:lnTo>
                  <a:lnTo>
                    <a:pt x="270949" y="260002"/>
                  </a:lnTo>
                  <a:lnTo>
                    <a:pt x="281649" y="254053"/>
                  </a:lnTo>
                  <a:lnTo>
                    <a:pt x="330478" y="195762"/>
                  </a:lnTo>
                  <a:lnTo>
                    <a:pt x="338636" y="170844"/>
                  </a:lnTo>
                  <a:lnTo>
                    <a:pt x="339922" y="143781"/>
                  </a:lnTo>
                  <a:lnTo>
                    <a:pt x="316227" y="84927"/>
                  </a:lnTo>
                  <a:lnTo>
                    <a:pt x="304616" y="68551"/>
                  </a:lnTo>
                  <a:lnTo>
                    <a:pt x="288538" y="56594"/>
                  </a:lnTo>
                  <a:lnTo>
                    <a:pt x="249619" y="39385"/>
                  </a:lnTo>
                  <a:lnTo>
                    <a:pt x="187232" y="32613"/>
                  </a:lnTo>
                  <a:lnTo>
                    <a:pt x="16617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06031" y="821222"/>
              <a:ext cx="947566" cy="20930"/>
            </a:xfrm>
            <a:custGeom>
              <a:avLst/>
              <a:gdLst/>
              <a:ahLst/>
              <a:cxnLst/>
              <a:rect l="0" t="0" r="0" b="0"/>
              <a:pathLst>
                <a:path w="947566" h="20930">
                  <a:moveTo>
                    <a:pt x="947565" y="10529"/>
                  </a:moveTo>
                  <a:lnTo>
                    <a:pt x="893420" y="10529"/>
                  </a:lnTo>
                  <a:lnTo>
                    <a:pt x="832884" y="10529"/>
                  </a:lnTo>
                  <a:lnTo>
                    <a:pt x="773007" y="17764"/>
                  </a:lnTo>
                  <a:lnTo>
                    <a:pt x="713000" y="20407"/>
                  </a:lnTo>
                  <a:lnTo>
                    <a:pt x="650756" y="20929"/>
                  </a:lnTo>
                  <a:lnTo>
                    <a:pt x="601998" y="15430"/>
                  </a:lnTo>
                  <a:lnTo>
                    <a:pt x="550506" y="11981"/>
                  </a:lnTo>
                  <a:lnTo>
                    <a:pt x="498205" y="10959"/>
                  </a:lnTo>
                  <a:lnTo>
                    <a:pt x="445664" y="5067"/>
                  </a:lnTo>
                  <a:lnTo>
                    <a:pt x="383913" y="1001"/>
                  </a:lnTo>
                  <a:lnTo>
                    <a:pt x="326655" y="198"/>
                  </a:lnTo>
                  <a:lnTo>
                    <a:pt x="264696" y="39"/>
                  </a:lnTo>
                  <a:lnTo>
                    <a:pt x="213478" y="12"/>
                  </a:lnTo>
                  <a:lnTo>
                    <a:pt x="151006" y="3"/>
                  </a:lnTo>
                  <a:lnTo>
                    <a:pt x="101935" y="1"/>
                  </a:lnTo>
                  <a:lnTo>
                    <a:pt x="42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88798" y="958093"/>
              <a:ext cx="232351" cy="312763"/>
            </a:xfrm>
            <a:custGeom>
              <a:avLst/>
              <a:gdLst/>
              <a:ahLst/>
              <a:cxnLst/>
              <a:rect l="0" t="0" r="0" b="0"/>
              <a:pathLst>
                <a:path w="232351" h="312763">
                  <a:moveTo>
                    <a:pt x="206787" y="0"/>
                  </a:moveTo>
                  <a:lnTo>
                    <a:pt x="169309" y="8333"/>
                  </a:lnTo>
                  <a:lnTo>
                    <a:pt x="117886" y="10095"/>
                  </a:lnTo>
                  <a:lnTo>
                    <a:pt x="62668" y="11612"/>
                  </a:lnTo>
                  <a:lnTo>
                    <a:pt x="34719" y="16079"/>
                  </a:lnTo>
                  <a:lnTo>
                    <a:pt x="24225" y="21248"/>
                  </a:lnTo>
                  <a:lnTo>
                    <a:pt x="9445" y="36350"/>
                  </a:lnTo>
                  <a:lnTo>
                    <a:pt x="2096" y="57879"/>
                  </a:lnTo>
                  <a:lnTo>
                    <a:pt x="0" y="81876"/>
                  </a:lnTo>
                  <a:lnTo>
                    <a:pt x="11215" y="136561"/>
                  </a:lnTo>
                  <a:lnTo>
                    <a:pt x="16745" y="142513"/>
                  </a:lnTo>
                  <a:lnTo>
                    <a:pt x="23940" y="145311"/>
                  </a:lnTo>
                  <a:lnTo>
                    <a:pt x="32247" y="146007"/>
                  </a:lnTo>
                  <a:lnTo>
                    <a:pt x="50835" y="140541"/>
                  </a:lnTo>
                  <a:lnTo>
                    <a:pt x="71964" y="132653"/>
                  </a:lnTo>
                  <a:lnTo>
                    <a:pt x="111338" y="129381"/>
                  </a:lnTo>
                  <a:lnTo>
                    <a:pt x="157189" y="136471"/>
                  </a:lnTo>
                  <a:lnTo>
                    <a:pt x="216330" y="165818"/>
                  </a:lnTo>
                  <a:lnTo>
                    <a:pt x="223678" y="174886"/>
                  </a:lnTo>
                  <a:lnTo>
                    <a:pt x="231841" y="197440"/>
                  </a:lnTo>
                  <a:lnTo>
                    <a:pt x="232350" y="219942"/>
                  </a:lnTo>
                  <a:lnTo>
                    <a:pt x="223145" y="262984"/>
                  </a:lnTo>
                  <a:lnTo>
                    <a:pt x="207865" y="289141"/>
                  </a:lnTo>
                  <a:lnTo>
                    <a:pt x="188939" y="301252"/>
                  </a:lnTo>
                  <a:lnTo>
                    <a:pt x="164929" y="309365"/>
                  </a:lnTo>
                  <a:lnTo>
                    <a:pt x="126274" y="312762"/>
                  </a:lnTo>
                  <a:lnTo>
                    <a:pt x="103154" y="309411"/>
                  </a:lnTo>
                  <a:lnTo>
                    <a:pt x="84299" y="300903"/>
                  </a:lnTo>
                  <a:lnTo>
                    <a:pt x="22473" y="264999"/>
                  </a:lnTo>
                  <a:lnTo>
                    <a:pt x="674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85271" y="979150"/>
              <a:ext cx="20927" cy="347441"/>
            </a:xfrm>
            <a:custGeom>
              <a:avLst/>
              <a:gdLst/>
              <a:ahLst/>
              <a:cxnLst/>
              <a:rect l="0" t="0" r="0" b="0"/>
              <a:pathLst>
                <a:path w="20927" h="347441">
                  <a:moveTo>
                    <a:pt x="20926" y="0"/>
                  </a:moveTo>
                  <a:lnTo>
                    <a:pt x="12592" y="37478"/>
                  </a:lnTo>
                  <a:lnTo>
                    <a:pt x="10831" y="88901"/>
                  </a:lnTo>
                  <a:lnTo>
                    <a:pt x="3247" y="144119"/>
                  </a:lnTo>
                  <a:lnTo>
                    <a:pt x="536" y="200087"/>
                  </a:lnTo>
                  <a:lnTo>
                    <a:pt x="0" y="261791"/>
                  </a:lnTo>
                  <a:lnTo>
                    <a:pt x="8219" y="321690"/>
                  </a:lnTo>
                  <a:lnTo>
                    <a:pt x="1039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81285" y="968621"/>
              <a:ext cx="267027" cy="203123"/>
            </a:xfrm>
            <a:custGeom>
              <a:avLst/>
              <a:gdLst/>
              <a:ahLst/>
              <a:cxnLst/>
              <a:rect l="0" t="0" r="0" b="0"/>
              <a:pathLst>
                <a:path w="267027" h="203123">
                  <a:moveTo>
                    <a:pt x="267026" y="136871"/>
                  </a:moveTo>
                  <a:lnTo>
                    <a:pt x="212881" y="139990"/>
                  </a:lnTo>
                  <a:lnTo>
                    <a:pt x="151231" y="154829"/>
                  </a:lnTo>
                  <a:lnTo>
                    <a:pt x="101000" y="171657"/>
                  </a:lnTo>
                  <a:lnTo>
                    <a:pt x="39012" y="195567"/>
                  </a:lnTo>
                  <a:lnTo>
                    <a:pt x="15947" y="203122"/>
                  </a:lnTo>
                  <a:lnTo>
                    <a:pt x="8393" y="200926"/>
                  </a:lnTo>
                  <a:lnTo>
                    <a:pt x="3357" y="194782"/>
                  </a:lnTo>
                  <a:lnTo>
                    <a:pt x="0" y="186007"/>
                  </a:lnTo>
                  <a:lnTo>
                    <a:pt x="101" y="176647"/>
                  </a:lnTo>
                  <a:lnTo>
                    <a:pt x="21189" y="115609"/>
                  </a:lnTo>
                  <a:lnTo>
                    <a:pt x="50808" y="52625"/>
                  </a:lnTo>
                  <a:lnTo>
                    <a:pt x="77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607618" y="265698"/>
            <a:ext cx="3210365" cy="1228425"/>
            <a:chOff x="1607618" y="265698"/>
            <a:chExt cx="3210365" cy="1228425"/>
          </a:xfrm>
        </p:grpSpPr>
        <p:sp>
          <p:nvSpPr>
            <p:cNvPr id="16" name="Freeform 15"/>
            <p:cNvSpPr/>
            <p:nvPr/>
          </p:nvSpPr>
          <p:spPr>
            <a:xfrm>
              <a:off x="2526839" y="8001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56490" y="284293"/>
              <a:ext cx="2804955" cy="1146716"/>
            </a:xfrm>
            <a:custGeom>
              <a:avLst/>
              <a:gdLst/>
              <a:ahLst/>
              <a:cxnLst/>
              <a:rect l="0" t="0" r="0" b="0"/>
              <a:pathLst>
                <a:path w="2804955" h="1146716">
                  <a:moveTo>
                    <a:pt x="628235" y="536929"/>
                  </a:moveTo>
                  <a:lnTo>
                    <a:pt x="575530" y="556057"/>
                  </a:lnTo>
                  <a:lnTo>
                    <a:pt x="513461" y="593528"/>
                  </a:lnTo>
                  <a:lnTo>
                    <a:pt x="459291" y="621246"/>
                  </a:lnTo>
                  <a:lnTo>
                    <a:pt x="403531" y="654840"/>
                  </a:lnTo>
                  <a:lnTo>
                    <a:pt x="347456" y="686866"/>
                  </a:lnTo>
                  <a:lnTo>
                    <a:pt x="291319" y="718841"/>
                  </a:lnTo>
                  <a:lnTo>
                    <a:pt x="235170" y="758606"/>
                  </a:lnTo>
                  <a:lnTo>
                    <a:pt x="180189" y="800256"/>
                  </a:lnTo>
                  <a:lnTo>
                    <a:pt x="123483" y="847210"/>
                  </a:lnTo>
                  <a:lnTo>
                    <a:pt x="70306" y="895551"/>
                  </a:lnTo>
                  <a:lnTo>
                    <a:pt x="33716" y="937141"/>
                  </a:lnTo>
                  <a:lnTo>
                    <a:pt x="12364" y="980322"/>
                  </a:lnTo>
                  <a:lnTo>
                    <a:pt x="0" y="1032698"/>
                  </a:lnTo>
                  <a:lnTo>
                    <a:pt x="409" y="1059088"/>
                  </a:lnTo>
                  <a:lnTo>
                    <a:pt x="13794" y="1092506"/>
                  </a:lnTo>
                  <a:lnTo>
                    <a:pt x="26037" y="1109846"/>
                  </a:lnTo>
                  <a:lnTo>
                    <a:pt x="57262" y="1132761"/>
                  </a:lnTo>
                  <a:lnTo>
                    <a:pt x="101739" y="1143191"/>
                  </a:lnTo>
                  <a:lnTo>
                    <a:pt x="163104" y="1146715"/>
                  </a:lnTo>
                  <a:lnTo>
                    <a:pt x="217847" y="1146155"/>
                  </a:lnTo>
                  <a:lnTo>
                    <a:pt x="279452" y="1136079"/>
                  </a:lnTo>
                  <a:lnTo>
                    <a:pt x="342271" y="1122823"/>
                  </a:lnTo>
                  <a:lnTo>
                    <a:pt x="401429" y="1108940"/>
                  </a:lnTo>
                  <a:lnTo>
                    <a:pt x="464617" y="1091425"/>
                  </a:lnTo>
                  <a:lnTo>
                    <a:pt x="525320" y="1070762"/>
                  </a:lnTo>
                  <a:lnTo>
                    <a:pt x="586216" y="1045612"/>
                  </a:lnTo>
                  <a:lnTo>
                    <a:pt x="647687" y="1019323"/>
                  </a:lnTo>
                  <a:lnTo>
                    <a:pt x="707962" y="997273"/>
                  </a:lnTo>
                  <a:lnTo>
                    <a:pt x="756363" y="978264"/>
                  </a:lnTo>
                  <a:lnTo>
                    <a:pt x="813941" y="956469"/>
                  </a:lnTo>
                  <a:lnTo>
                    <a:pt x="875921" y="932493"/>
                  </a:lnTo>
                  <a:lnTo>
                    <a:pt x="938250" y="908347"/>
                  </a:lnTo>
                  <a:lnTo>
                    <a:pt x="995963" y="888264"/>
                  </a:lnTo>
                  <a:lnTo>
                    <a:pt x="1044933" y="870798"/>
                  </a:lnTo>
                  <a:lnTo>
                    <a:pt x="1099060" y="850753"/>
                  </a:lnTo>
                  <a:lnTo>
                    <a:pt x="1160509" y="828803"/>
                  </a:lnTo>
                  <a:lnTo>
                    <a:pt x="1212155" y="812923"/>
                  </a:lnTo>
                  <a:lnTo>
                    <a:pt x="1262552" y="800809"/>
                  </a:lnTo>
                  <a:lnTo>
                    <a:pt x="1322073" y="782682"/>
                  </a:lnTo>
                  <a:lnTo>
                    <a:pt x="1375621" y="765058"/>
                  </a:lnTo>
                  <a:lnTo>
                    <a:pt x="1434622" y="744381"/>
                  </a:lnTo>
                  <a:lnTo>
                    <a:pt x="1486006" y="728638"/>
                  </a:lnTo>
                  <a:lnTo>
                    <a:pt x="1549484" y="712838"/>
                  </a:lnTo>
                  <a:lnTo>
                    <a:pt x="1610289" y="698452"/>
                  </a:lnTo>
                  <a:lnTo>
                    <a:pt x="1669552" y="680830"/>
                  </a:lnTo>
                  <a:lnTo>
                    <a:pt x="1718612" y="670294"/>
                  </a:lnTo>
                  <a:lnTo>
                    <a:pt x="1775195" y="656253"/>
                  </a:lnTo>
                  <a:lnTo>
                    <a:pt x="1834032" y="642214"/>
                  </a:lnTo>
                  <a:lnTo>
                    <a:pt x="1891321" y="628176"/>
                  </a:lnTo>
                  <a:lnTo>
                    <a:pt x="1953396" y="610629"/>
                  </a:lnTo>
                  <a:lnTo>
                    <a:pt x="2007836" y="596591"/>
                  </a:lnTo>
                  <a:lnTo>
                    <a:pt x="2063339" y="586062"/>
                  </a:lnTo>
                  <a:lnTo>
                    <a:pt x="2122100" y="572024"/>
                  </a:lnTo>
                  <a:lnTo>
                    <a:pt x="2171805" y="561496"/>
                  </a:lnTo>
                  <a:lnTo>
                    <a:pt x="2226956" y="550967"/>
                  </a:lnTo>
                  <a:lnTo>
                    <a:pt x="2285051" y="536929"/>
                  </a:lnTo>
                  <a:lnTo>
                    <a:pt x="2340980" y="522891"/>
                  </a:lnTo>
                  <a:lnTo>
                    <a:pt x="2391726" y="512363"/>
                  </a:lnTo>
                  <a:lnTo>
                    <a:pt x="2445626" y="496245"/>
                  </a:lnTo>
                  <a:lnTo>
                    <a:pt x="2506666" y="478244"/>
                  </a:lnTo>
                  <a:lnTo>
                    <a:pt x="2543763" y="464689"/>
                  </a:lnTo>
                  <a:lnTo>
                    <a:pt x="2597627" y="432972"/>
                  </a:lnTo>
                  <a:lnTo>
                    <a:pt x="2657753" y="396724"/>
                  </a:lnTo>
                  <a:lnTo>
                    <a:pt x="2720860" y="344307"/>
                  </a:lnTo>
                  <a:lnTo>
                    <a:pt x="2772390" y="288189"/>
                  </a:lnTo>
                  <a:lnTo>
                    <a:pt x="2792180" y="251359"/>
                  </a:lnTo>
                  <a:lnTo>
                    <a:pt x="2802535" y="218349"/>
                  </a:lnTo>
                  <a:lnTo>
                    <a:pt x="2804954" y="174903"/>
                  </a:lnTo>
                  <a:lnTo>
                    <a:pt x="2801373" y="150251"/>
                  </a:lnTo>
                  <a:lnTo>
                    <a:pt x="2792763" y="130716"/>
                  </a:lnTo>
                  <a:lnTo>
                    <a:pt x="2747718" y="68377"/>
                  </a:lnTo>
                  <a:lnTo>
                    <a:pt x="2721251" y="51699"/>
                  </a:lnTo>
                  <a:lnTo>
                    <a:pt x="2660046" y="28279"/>
                  </a:lnTo>
                  <a:lnTo>
                    <a:pt x="2609678" y="14059"/>
                  </a:lnTo>
                  <a:lnTo>
                    <a:pt x="2554669" y="3104"/>
                  </a:lnTo>
                  <a:lnTo>
                    <a:pt x="2498742" y="594"/>
                  </a:lnTo>
                  <a:lnTo>
                    <a:pt x="2435399" y="98"/>
                  </a:lnTo>
                  <a:lnTo>
                    <a:pt x="2373494" y="0"/>
                  </a:lnTo>
                  <a:lnTo>
                    <a:pt x="2322591" y="3103"/>
                  </a:lnTo>
                  <a:lnTo>
                    <a:pt x="2270464" y="8311"/>
                  </a:lnTo>
                  <a:lnTo>
                    <a:pt x="2217974" y="12974"/>
                  </a:lnTo>
                  <a:lnTo>
                    <a:pt x="2165377" y="18645"/>
                  </a:lnTo>
                  <a:lnTo>
                    <a:pt x="2106380" y="26150"/>
                  </a:lnTo>
                  <a:lnTo>
                    <a:pt x="2055103" y="35547"/>
                  </a:lnTo>
                  <a:lnTo>
                    <a:pt x="2001045" y="45741"/>
                  </a:lnTo>
                  <a:lnTo>
                    <a:pt x="1944848" y="60835"/>
                  </a:lnTo>
                  <a:lnTo>
                    <a:pt x="1896758" y="77410"/>
                  </a:lnTo>
                  <a:lnTo>
                    <a:pt x="1845463" y="90250"/>
                  </a:lnTo>
                  <a:lnTo>
                    <a:pt x="1793220" y="102633"/>
                  </a:lnTo>
                  <a:lnTo>
                    <a:pt x="1740697" y="120600"/>
                  </a:lnTo>
                  <a:lnTo>
                    <a:pt x="1690429" y="139572"/>
                  </a:lnTo>
                  <a:lnTo>
                    <a:pt x="1634577" y="160175"/>
                  </a:lnTo>
                  <a:lnTo>
                    <a:pt x="1585027" y="179633"/>
                  </a:lnTo>
                  <a:lnTo>
                    <a:pt x="1536420" y="200217"/>
                  </a:lnTo>
                  <a:lnTo>
                    <a:pt x="1483663" y="222544"/>
                  </a:lnTo>
                  <a:lnTo>
                    <a:pt x="1424975" y="245454"/>
                  </a:lnTo>
                  <a:lnTo>
                    <a:pt x="1366165" y="266211"/>
                  </a:lnTo>
                  <a:lnTo>
                    <a:pt x="1324470" y="281810"/>
                  </a:lnTo>
                  <a:lnTo>
                    <a:pt x="1268384" y="312925"/>
                  </a:lnTo>
                  <a:lnTo>
                    <a:pt x="1217158" y="333281"/>
                  </a:lnTo>
                  <a:lnTo>
                    <a:pt x="1159379" y="355499"/>
                  </a:lnTo>
                  <a:lnTo>
                    <a:pt x="1100299" y="375170"/>
                  </a:lnTo>
                  <a:lnTo>
                    <a:pt x="1043360" y="389467"/>
                  </a:lnTo>
                  <a:lnTo>
                    <a:pt x="987968" y="408239"/>
                  </a:lnTo>
                  <a:lnTo>
                    <a:pt x="931526" y="439278"/>
                  </a:lnTo>
                  <a:lnTo>
                    <a:pt x="882786" y="459903"/>
                  </a:lnTo>
                  <a:lnTo>
                    <a:pt x="831299" y="480831"/>
                  </a:lnTo>
                  <a:lnTo>
                    <a:pt x="775971" y="508864"/>
                  </a:lnTo>
                  <a:lnTo>
                    <a:pt x="717382" y="533812"/>
                  </a:lnTo>
                  <a:lnTo>
                    <a:pt x="665731" y="555941"/>
                  </a:lnTo>
                  <a:lnTo>
                    <a:pt x="604837" y="581431"/>
                  </a:lnTo>
                  <a:lnTo>
                    <a:pt x="542746" y="607217"/>
                  </a:lnTo>
                  <a:lnTo>
                    <a:pt x="480836" y="631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07618" y="265698"/>
              <a:ext cx="3210365" cy="1228425"/>
            </a:xfrm>
            <a:custGeom>
              <a:avLst/>
              <a:gdLst/>
              <a:ahLst/>
              <a:cxnLst/>
              <a:rect l="0" t="0" r="0" b="0"/>
              <a:pathLst>
                <a:path w="3210365" h="1228425">
                  <a:moveTo>
                    <a:pt x="1140319" y="176498"/>
                  </a:moveTo>
                  <a:lnTo>
                    <a:pt x="1087292" y="161844"/>
                  </a:lnTo>
                  <a:lnTo>
                    <a:pt x="1035912" y="141065"/>
                  </a:lnTo>
                  <a:lnTo>
                    <a:pt x="987591" y="127135"/>
                  </a:lnTo>
                  <a:lnTo>
                    <a:pt x="936229" y="108710"/>
                  </a:lnTo>
                  <a:lnTo>
                    <a:pt x="883966" y="89602"/>
                  </a:lnTo>
                  <a:lnTo>
                    <a:pt x="833776" y="76012"/>
                  </a:lnTo>
                  <a:lnTo>
                    <a:pt x="777951" y="60940"/>
                  </a:lnTo>
                  <a:lnTo>
                    <a:pt x="728404" y="47112"/>
                  </a:lnTo>
                  <a:lnTo>
                    <a:pt x="676679" y="31317"/>
                  </a:lnTo>
                  <a:lnTo>
                    <a:pt x="624309" y="19228"/>
                  </a:lnTo>
                  <a:lnTo>
                    <a:pt x="571747" y="11357"/>
                  </a:lnTo>
                  <a:lnTo>
                    <a:pt x="516008" y="5905"/>
                  </a:lnTo>
                  <a:lnTo>
                    <a:pt x="458159" y="0"/>
                  </a:lnTo>
                  <a:lnTo>
                    <a:pt x="397389" y="3594"/>
                  </a:lnTo>
                  <a:lnTo>
                    <a:pt x="337118" y="8334"/>
                  </a:lnTo>
                  <a:lnTo>
                    <a:pt x="282752" y="19322"/>
                  </a:lnTo>
                  <a:lnTo>
                    <a:pt x="221970" y="32757"/>
                  </a:lnTo>
                  <a:lnTo>
                    <a:pt x="164904" y="61148"/>
                  </a:lnTo>
                  <a:lnTo>
                    <a:pt x="114810" y="83566"/>
                  </a:lnTo>
                  <a:lnTo>
                    <a:pt x="59788" y="118247"/>
                  </a:lnTo>
                  <a:lnTo>
                    <a:pt x="34684" y="146371"/>
                  </a:lnTo>
                  <a:lnTo>
                    <a:pt x="15128" y="190434"/>
                  </a:lnTo>
                  <a:lnTo>
                    <a:pt x="0" y="243852"/>
                  </a:lnTo>
                  <a:lnTo>
                    <a:pt x="2191" y="271554"/>
                  </a:lnTo>
                  <a:lnTo>
                    <a:pt x="22661" y="321877"/>
                  </a:lnTo>
                  <a:lnTo>
                    <a:pt x="59250" y="376274"/>
                  </a:lnTo>
                  <a:lnTo>
                    <a:pt x="122470" y="431354"/>
                  </a:lnTo>
                  <a:lnTo>
                    <a:pt x="175882" y="466136"/>
                  </a:lnTo>
                  <a:lnTo>
                    <a:pt x="231939" y="502664"/>
                  </a:lnTo>
                  <a:lnTo>
                    <a:pt x="279234" y="526994"/>
                  </a:lnTo>
                  <a:lnTo>
                    <a:pt x="336439" y="555478"/>
                  </a:lnTo>
                  <a:lnTo>
                    <a:pt x="396005" y="579605"/>
                  </a:lnTo>
                  <a:lnTo>
                    <a:pt x="455003" y="600622"/>
                  </a:lnTo>
                  <a:lnTo>
                    <a:pt x="504035" y="611520"/>
                  </a:lnTo>
                  <a:lnTo>
                    <a:pt x="558269" y="625684"/>
                  </a:lnTo>
                  <a:lnTo>
                    <a:pt x="590784" y="637404"/>
                  </a:lnTo>
                  <a:lnTo>
                    <a:pt x="646378" y="666852"/>
                  </a:lnTo>
                  <a:lnTo>
                    <a:pt x="697130" y="684793"/>
                  </a:lnTo>
                  <a:lnTo>
                    <a:pt x="756938" y="704931"/>
                  </a:lnTo>
                  <a:lnTo>
                    <a:pt x="810952" y="720174"/>
                  </a:lnTo>
                  <a:lnTo>
                    <a:pt x="863563" y="734450"/>
                  </a:lnTo>
                  <a:lnTo>
                    <a:pt x="919994" y="752049"/>
                  </a:lnTo>
                  <a:lnTo>
                    <a:pt x="980876" y="769603"/>
                  </a:lnTo>
                  <a:lnTo>
                    <a:pt x="1043168" y="787151"/>
                  </a:lnTo>
                  <a:lnTo>
                    <a:pt x="1099060" y="805869"/>
                  </a:lnTo>
                  <a:lnTo>
                    <a:pt x="1151710" y="827070"/>
                  </a:lnTo>
                  <a:lnTo>
                    <a:pt x="1207170" y="842870"/>
                  </a:lnTo>
                  <a:lnTo>
                    <a:pt x="1263186" y="857256"/>
                  </a:lnTo>
                  <a:lnTo>
                    <a:pt x="1319311" y="871362"/>
                  </a:lnTo>
                  <a:lnTo>
                    <a:pt x="1375457" y="885414"/>
                  </a:lnTo>
                  <a:lnTo>
                    <a:pt x="1437313" y="902964"/>
                  </a:lnTo>
                  <a:lnTo>
                    <a:pt x="1491703" y="917003"/>
                  </a:lnTo>
                  <a:lnTo>
                    <a:pt x="1553183" y="934550"/>
                  </a:lnTo>
                  <a:lnTo>
                    <a:pt x="1607528" y="948588"/>
                  </a:lnTo>
                  <a:lnTo>
                    <a:pt x="1657257" y="962626"/>
                  </a:lnTo>
                  <a:lnTo>
                    <a:pt x="1717860" y="976664"/>
                  </a:lnTo>
                  <a:lnTo>
                    <a:pt x="1775237" y="990702"/>
                  </a:lnTo>
                  <a:lnTo>
                    <a:pt x="1831631" y="1004740"/>
                  </a:lnTo>
                  <a:lnTo>
                    <a:pt x="1887831" y="1015659"/>
                  </a:lnTo>
                  <a:lnTo>
                    <a:pt x="1950796" y="1026773"/>
                  </a:lnTo>
                  <a:lnTo>
                    <a:pt x="2004306" y="1040028"/>
                  </a:lnTo>
                  <a:lnTo>
                    <a:pt x="2052202" y="1050421"/>
                  </a:lnTo>
                  <a:lnTo>
                    <a:pt x="2104608" y="1060909"/>
                  </a:lnTo>
                  <a:lnTo>
                    <a:pt x="2158648" y="1074934"/>
                  </a:lnTo>
                  <a:lnTo>
                    <a:pt x="2213840" y="1092478"/>
                  </a:lnTo>
                  <a:lnTo>
                    <a:pt x="2267988" y="1108856"/>
                  </a:lnTo>
                  <a:lnTo>
                    <a:pt x="2328570" y="1118508"/>
                  </a:lnTo>
                  <a:lnTo>
                    <a:pt x="2382489" y="1134785"/>
                  </a:lnTo>
                  <a:lnTo>
                    <a:pt x="2441525" y="1148668"/>
                  </a:lnTo>
                  <a:lnTo>
                    <a:pt x="2495561" y="1162675"/>
                  </a:lnTo>
                  <a:lnTo>
                    <a:pt x="2549388" y="1176707"/>
                  </a:lnTo>
                  <a:lnTo>
                    <a:pt x="2609804" y="1190744"/>
                  </a:lnTo>
                  <a:lnTo>
                    <a:pt x="2666278" y="1204782"/>
                  </a:lnTo>
                  <a:lnTo>
                    <a:pt x="2719005" y="1215310"/>
                  </a:lnTo>
                  <a:lnTo>
                    <a:pt x="2779399" y="1226229"/>
                  </a:lnTo>
                  <a:lnTo>
                    <a:pt x="2837530" y="1228424"/>
                  </a:lnTo>
                  <a:lnTo>
                    <a:pt x="2896088" y="1225955"/>
                  </a:lnTo>
                  <a:lnTo>
                    <a:pt x="2957098" y="1214640"/>
                  </a:lnTo>
                  <a:lnTo>
                    <a:pt x="3012520" y="1207206"/>
                  </a:lnTo>
                  <a:lnTo>
                    <a:pt x="3072340" y="1188753"/>
                  </a:lnTo>
                  <a:lnTo>
                    <a:pt x="3129518" y="1168717"/>
                  </a:lnTo>
                  <a:lnTo>
                    <a:pt x="3160417" y="1149642"/>
                  </a:lnTo>
                  <a:lnTo>
                    <a:pt x="3199753" y="1102215"/>
                  </a:lnTo>
                  <a:lnTo>
                    <a:pt x="3207909" y="1078478"/>
                  </a:lnTo>
                  <a:lnTo>
                    <a:pt x="3210364" y="1052331"/>
                  </a:lnTo>
                  <a:lnTo>
                    <a:pt x="3207555" y="1025112"/>
                  </a:lnTo>
                  <a:lnTo>
                    <a:pt x="3199288" y="1003656"/>
                  </a:lnTo>
                  <a:lnTo>
                    <a:pt x="3169328" y="965228"/>
                  </a:lnTo>
                  <a:lnTo>
                    <a:pt x="3108886" y="911950"/>
                  </a:lnTo>
                  <a:lnTo>
                    <a:pt x="3053352" y="872100"/>
                  </a:lnTo>
                  <a:lnTo>
                    <a:pt x="3000372" y="836379"/>
                  </a:lnTo>
                  <a:lnTo>
                    <a:pt x="2946719" y="808227"/>
                  </a:lnTo>
                  <a:lnTo>
                    <a:pt x="2897245" y="787157"/>
                  </a:lnTo>
                  <a:lnTo>
                    <a:pt x="2848660" y="766096"/>
                  </a:lnTo>
                  <a:lnTo>
                    <a:pt x="2801510" y="745038"/>
                  </a:lnTo>
                  <a:lnTo>
                    <a:pt x="2750495" y="727100"/>
                  </a:lnTo>
                  <a:lnTo>
                    <a:pt x="2698334" y="711257"/>
                  </a:lnTo>
                  <a:lnTo>
                    <a:pt x="2639485" y="690531"/>
                  </a:lnTo>
                  <a:lnTo>
                    <a:pt x="2579595" y="675172"/>
                  </a:lnTo>
                  <a:lnTo>
                    <a:pt x="2520527" y="657343"/>
                  </a:lnTo>
                  <a:lnTo>
                    <a:pt x="2463160" y="636035"/>
                  </a:lnTo>
                  <a:lnTo>
                    <a:pt x="2409368" y="619347"/>
                  </a:lnTo>
                  <a:lnTo>
                    <a:pt x="2348699" y="604786"/>
                  </a:lnTo>
                  <a:lnTo>
                    <a:pt x="2296551" y="590645"/>
                  </a:lnTo>
                  <a:lnTo>
                    <a:pt x="2245638" y="580098"/>
                  </a:lnTo>
                  <a:lnTo>
                    <a:pt x="2184004" y="562544"/>
                  </a:lnTo>
                  <a:lnTo>
                    <a:pt x="2130178" y="544996"/>
                  </a:lnTo>
                  <a:lnTo>
                    <a:pt x="2066843" y="523939"/>
                  </a:lnTo>
                  <a:lnTo>
                    <a:pt x="2022768" y="510291"/>
                  </a:lnTo>
                  <a:lnTo>
                    <a:pt x="1970325" y="494549"/>
                  </a:lnTo>
                  <a:lnTo>
                    <a:pt x="1910056" y="475095"/>
                  </a:lnTo>
                  <a:lnTo>
                    <a:pt x="1856410" y="457296"/>
                  </a:lnTo>
                  <a:lnTo>
                    <a:pt x="1795301" y="439716"/>
                  </a:lnTo>
                  <a:lnTo>
                    <a:pt x="1739566" y="422164"/>
                  </a:lnTo>
                  <a:lnTo>
                    <a:pt x="1678775" y="399027"/>
                  </a:lnTo>
                  <a:lnTo>
                    <a:pt x="1621709" y="377190"/>
                  </a:lnTo>
                  <a:lnTo>
                    <a:pt x="1562461" y="357908"/>
                  </a:lnTo>
                  <a:lnTo>
                    <a:pt x="1503359" y="332391"/>
                  </a:lnTo>
                  <a:lnTo>
                    <a:pt x="1446314" y="310444"/>
                  </a:lnTo>
                  <a:lnTo>
                    <a:pt x="1391921" y="286294"/>
                  </a:lnTo>
                  <a:lnTo>
                    <a:pt x="1331308" y="262288"/>
                  </a:lnTo>
                  <a:lnTo>
                    <a:pt x="1274265" y="240337"/>
                  </a:lnTo>
                  <a:lnTo>
                    <a:pt x="1214871" y="220174"/>
                  </a:lnTo>
                  <a:lnTo>
                    <a:pt x="1182433" y="208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41385" y="2112295"/>
            <a:ext cx="4172555" cy="611817"/>
            <a:chOff x="1541385" y="2112295"/>
            <a:chExt cx="4172555" cy="611817"/>
          </a:xfrm>
        </p:grpSpPr>
        <p:sp>
          <p:nvSpPr>
            <p:cNvPr id="20" name="Freeform 19"/>
            <p:cNvSpPr/>
            <p:nvPr/>
          </p:nvSpPr>
          <p:spPr>
            <a:xfrm>
              <a:off x="1541385" y="2112295"/>
              <a:ext cx="324933" cy="593529"/>
            </a:xfrm>
            <a:custGeom>
              <a:avLst/>
              <a:gdLst/>
              <a:ahLst/>
              <a:cxnLst/>
              <a:rect l="0" t="0" r="0" b="0"/>
              <a:pathLst>
                <a:path w="324933" h="593529">
                  <a:moveTo>
                    <a:pt x="311630" y="161860"/>
                  </a:moveTo>
                  <a:lnTo>
                    <a:pt x="322808" y="150682"/>
                  </a:lnTo>
                  <a:lnTo>
                    <a:pt x="324932" y="142709"/>
                  </a:lnTo>
                  <a:lnTo>
                    <a:pt x="322330" y="110302"/>
                  </a:lnTo>
                  <a:lnTo>
                    <a:pt x="312981" y="77954"/>
                  </a:lnTo>
                  <a:lnTo>
                    <a:pt x="289453" y="38701"/>
                  </a:lnTo>
                  <a:lnTo>
                    <a:pt x="274868" y="24065"/>
                  </a:lnTo>
                  <a:lnTo>
                    <a:pt x="226720" y="1225"/>
                  </a:lnTo>
                  <a:lnTo>
                    <a:pt x="202923" y="0"/>
                  </a:lnTo>
                  <a:lnTo>
                    <a:pt x="149517" y="8745"/>
                  </a:lnTo>
                  <a:lnTo>
                    <a:pt x="101143" y="24077"/>
                  </a:lnTo>
                  <a:lnTo>
                    <a:pt x="39518" y="68370"/>
                  </a:lnTo>
                  <a:lnTo>
                    <a:pt x="23795" y="91843"/>
                  </a:lnTo>
                  <a:lnTo>
                    <a:pt x="1371" y="152770"/>
                  </a:lnTo>
                  <a:lnTo>
                    <a:pt x="0" y="213053"/>
                  </a:lnTo>
                  <a:lnTo>
                    <a:pt x="10648" y="270368"/>
                  </a:lnTo>
                  <a:lnTo>
                    <a:pt x="26178" y="307095"/>
                  </a:lnTo>
                  <a:lnTo>
                    <a:pt x="45162" y="323115"/>
                  </a:lnTo>
                  <a:lnTo>
                    <a:pt x="89889" y="342932"/>
                  </a:lnTo>
                  <a:lnTo>
                    <a:pt x="111303" y="344502"/>
                  </a:lnTo>
                  <a:lnTo>
                    <a:pt x="153646" y="335978"/>
                  </a:lnTo>
                  <a:lnTo>
                    <a:pt x="216869" y="301505"/>
                  </a:lnTo>
                  <a:lnTo>
                    <a:pt x="250581" y="272849"/>
                  </a:lnTo>
                  <a:lnTo>
                    <a:pt x="292791" y="214079"/>
                  </a:lnTo>
                  <a:lnTo>
                    <a:pt x="302477" y="193257"/>
                  </a:lnTo>
                  <a:lnTo>
                    <a:pt x="304358" y="192150"/>
                  </a:lnTo>
                  <a:lnTo>
                    <a:pt x="301762" y="253081"/>
                  </a:lnTo>
                  <a:lnTo>
                    <a:pt x="301297" y="311331"/>
                  </a:lnTo>
                  <a:lnTo>
                    <a:pt x="301160" y="367455"/>
                  </a:lnTo>
                  <a:lnTo>
                    <a:pt x="301119" y="426718"/>
                  </a:lnTo>
                  <a:lnTo>
                    <a:pt x="295517" y="483142"/>
                  </a:lnTo>
                  <a:lnTo>
                    <a:pt x="291550" y="545034"/>
                  </a:lnTo>
                  <a:lnTo>
                    <a:pt x="290573" y="593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95212" y="2379440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103813" y="54114"/>
                  </a:lnTo>
                  <a:lnTo>
                    <a:pt x="53619" y="112714"/>
                  </a:lnTo>
                  <a:lnTo>
                    <a:pt x="6502" y="17164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84683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53098" y="2358383"/>
              <a:ext cx="221100" cy="231628"/>
            </a:xfrm>
            <a:custGeom>
              <a:avLst/>
              <a:gdLst/>
              <a:ahLst/>
              <a:cxnLst/>
              <a:rect l="0" t="0" r="0" b="0"/>
              <a:pathLst>
                <a:path w="221100" h="231628">
                  <a:moveTo>
                    <a:pt x="0" y="0"/>
                  </a:moveTo>
                  <a:lnTo>
                    <a:pt x="49498" y="58563"/>
                  </a:lnTo>
                  <a:lnTo>
                    <a:pt x="106693" y="118306"/>
                  </a:lnTo>
                  <a:lnTo>
                    <a:pt x="152524" y="177695"/>
                  </a:lnTo>
                  <a:lnTo>
                    <a:pt x="189356" y="211268"/>
                  </a:lnTo>
                  <a:lnTo>
                    <a:pt x="22109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68994" y="2234757"/>
              <a:ext cx="385745" cy="415721"/>
            </a:xfrm>
            <a:custGeom>
              <a:avLst/>
              <a:gdLst/>
              <a:ahLst/>
              <a:cxnLst/>
              <a:rect l="0" t="0" r="0" b="0"/>
              <a:pathLst>
                <a:path w="385745" h="415721">
                  <a:moveTo>
                    <a:pt x="0" y="60455"/>
                  </a:moveTo>
                  <a:lnTo>
                    <a:pt x="11179" y="43687"/>
                  </a:lnTo>
                  <a:lnTo>
                    <a:pt x="40487" y="22082"/>
                  </a:lnTo>
                  <a:lnTo>
                    <a:pt x="78807" y="6451"/>
                  </a:lnTo>
                  <a:lnTo>
                    <a:pt x="119797" y="0"/>
                  </a:lnTo>
                  <a:lnTo>
                    <a:pt x="167163" y="6226"/>
                  </a:lnTo>
                  <a:lnTo>
                    <a:pt x="198489" y="16571"/>
                  </a:lnTo>
                  <a:lnTo>
                    <a:pt x="215340" y="27693"/>
                  </a:lnTo>
                  <a:lnTo>
                    <a:pt x="237980" y="58287"/>
                  </a:lnTo>
                  <a:lnTo>
                    <a:pt x="243029" y="80548"/>
                  </a:lnTo>
                  <a:lnTo>
                    <a:pt x="236739" y="123436"/>
                  </a:lnTo>
                  <a:lnTo>
                    <a:pt x="221964" y="149566"/>
                  </a:lnTo>
                  <a:lnTo>
                    <a:pt x="167608" y="193629"/>
                  </a:lnTo>
                  <a:lnTo>
                    <a:pt x="132024" y="217176"/>
                  </a:lnTo>
                  <a:lnTo>
                    <a:pt x="131300" y="216408"/>
                  </a:lnTo>
                  <a:lnTo>
                    <a:pt x="146949" y="198365"/>
                  </a:lnTo>
                  <a:lnTo>
                    <a:pt x="168646" y="191939"/>
                  </a:lnTo>
                  <a:lnTo>
                    <a:pt x="230235" y="187813"/>
                  </a:lnTo>
                  <a:lnTo>
                    <a:pt x="275799" y="198276"/>
                  </a:lnTo>
                  <a:lnTo>
                    <a:pt x="338916" y="240951"/>
                  </a:lnTo>
                  <a:lnTo>
                    <a:pt x="362369" y="261168"/>
                  </a:lnTo>
                  <a:lnTo>
                    <a:pt x="376693" y="281852"/>
                  </a:lnTo>
                  <a:lnTo>
                    <a:pt x="385744" y="324406"/>
                  </a:lnTo>
                  <a:lnTo>
                    <a:pt x="381622" y="347782"/>
                  </a:lnTo>
                  <a:lnTo>
                    <a:pt x="366147" y="374096"/>
                  </a:lnTo>
                  <a:lnTo>
                    <a:pt x="359912" y="381853"/>
                  </a:lnTo>
                  <a:lnTo>
                    <a:pt x="340505" y="393591"/>
                  </a:lnTo>
                  <a:lnTo>
                    <a:pt x="289919" y="410659"/>
                  </a:lnTo>
                  <a:lnTo>
                    <a:pt x="234866" y="415720"/>
                  </a:lnTo>
                  <a:lnTo>
                    <a:pt x="182051" y="406668"/>
                  </a:lnTo>
                  <a:lnTo>
                    <a:pt x="148308" y="393884"/>
                  </a:lnTo>
                  <a:lnTo>
                    <a:pt x="94757" y="355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6644" y="2276486"/>
              <a:ext cx="426175" cy="364208"/>
            </a:xfrm>
            <a:custGeom>
              <a:avLst/>
              <a:gdLst/>
              <a:ahLst/>
              <a:cxnLst/>
              <a:rect l="0" t="0" r="0" b="0"/>
              <a:pathLst>
                <a:path w="426175" h="364208">
                  <a:moveTo>
                    <a:pt x="227760" y="29255"/>
                  </a:moveTo>
                  <a:lnTo>
                    <a:pt x="209779" y="13613"/>
                  </a:lnTo>
                  <a:lnTo>
                    <a:pt x="192863" y="5535"/>
                  </a:lnTo>
                  <a:lnTo>
                    <a:pt x="158018" y="0"/>
                  </a:lnTo>
                  <a:lnTo>
                    <a:pt x="134763" y="4944"/>
                  </a:lnTo>
                  <a:lnTo>
                    <a:pt x="74526" y="34892"/>
                  </a:lnTo>
                  <a:lnTo>
                    <a:pt x="47697" y="63680"/>
                  </a:lnTo>
                  <a:lnTo>
                    <a:pt x="16080" y="122767"/>
                  </a:lnTo>
                  <a:lnTo>
                    <a:pt x="1286" y="182690"/>
                  </a:lnTo>
                  <a:lnTo>
                    <a:pt x="0" y="232385"/>
                  </a:lnTo>
                  <a:lnTo>
                    <a:pt x="7990" y="262644"/>
                  </a:lnTo>
                  <a:lnTo>
                    <a:pt x="31231" y="300398"/>
                  </a:lnTo>
                  <a:lnTo>
                    <a:pt x="78932" y="336191"/>
                  </a:lnTo>
                  <a:lnTo>
                    <a:pt x="120752" y="356245"/>
                  </a:lnTo>
                  <a:lnTo>
                    <a:pt x="183572" y="364207"/>
                  </a:lnTo>
                  <a:lnTo>
                    <a:pt x="246978" y="360190"/>
                  </a:lnTo>
                  <a:lnTo>
                    <a:pt x="301356" y="345792"/>
                  </a:lnTo>
                  <a:lnTo>
                    <a:pt x="362877" y="311579"/>
                  </a:lnTo>
                  <a:lnTo>
                    <a:pt x="389588" y="290433"/>
                  </a:lnTo>
                  <a:lnTo>
                    <a:pt x="409258" y="265437"/>
                  </a:lnTo>
                  <a:lnTo>
                    <a:pt x="419560" y="238730"/>
                  </a:lnTo>
                  <a:lnTo>
                    <a:pt x="426174" y="177867"/>
                  </a:lnTo>
                  <a:lnTo>
                    <a:pt x="416140" y="126840"/>
                  </a:lnTo>
                  <a:lnTo>
                    <a:pt x="392761" y="85855"/>
                  </a:lnTo>
                  <a:lnTo>
                    <a:pt x="363607" y="51484"/>
                  </a:lnTo>
                  <a:lnTo>
                    <a:pt x="339999" y="36015"/>
                  </a:lnTo>
                  <a:lnTo>
                    <a:pt x="306639" y="23849"/>
                  </a:lnTo>
                  <a:lnTo>
                    <a:pt x="280402" y="18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1357" y="241102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0"/>
                  </a:lnTo>
                  <a:lnTo>
                    <a:pt x="66194" y="8405"/>
                  </a:lnTo>
                  <a:lnTo>
                    <a:pt x="19791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85057" y="2537367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20449" y="8334"/>
                  </a:lnTo>
                  <a:lnTo>
                    <a:pt x="69026" y="10095"/>
                  </a:lnTo>
                  <a:lnTo>
                    <a:pt x="24553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18681" y="2240332"/>
              <a:ext cx="361258" cy="471971"/>
            </a:xfrm>
            <a:custGeom>
              <a:avLst/>
              <a:gdLst/>
              <a:ahLst/>
              <a:cxnLst/>
              <a:rect l="0" t="0" r="0" b="0"/>
              <a:pathLst>
                <a:path w="361258" h="471971">
                  <a:moveTo>
                    <a:pt x="34873" y="75937"/>
                  </a:moveTo>
                  <a:lnTo>
                    <a:pt x="44448" y="51890"/>
                  </a:lnTo>
                  <a:lnTo>
                    <a:pt x="55116" y="37564"/>
                  </a:lnTo>
                  <a:lnTo>
                    <a:pt x="96670" y="10472"/>
                  </a:lnTo>
                  <a:lnTo>
                    <a:pt x="118490" y="828"/>
                  </a:lnTo>
                  <a:lnTo>
                    <a:pt x="161684" y="0"/>
                  </a:lnTo>
                  <a:lnTo>
                    <a:pt x="211870" y="11371"/>
                  </a:lnTo>
                  <a:lnTo>
                    <a:pt x="243685" y="29640"/>
                  </a:lnTo>
                  <a:lnTo>
                    <a:pt x="260649" y="47172"/>
                  </a:lnTo>
                  <a:lnTo>
                    <a:pt x="277765" y="87951"/>
                  </a:lnTo>
                  <a:lnTo>
                    <a:pt x="290245" y="137079"/>
                  </a:lnTo>
                  <a:lnTo>
                    <a:pt x="290173" y="199858"/>
                  </a:lnTo>
                  <a:lnTo>
                    <a:pt x="285600" y="243317"/>
                  </a:lnTo>
                  <a:lnTo>
                    <a:pt x="273329" y="297886"/>
                  </a:lnTo>
                  <a:lnTo>
                    <a:pt x="242632" y="353356"/>
                  </a:lnTo>
                  <a:lnTo>
                    <a:pt x="191090" y="413711"/>
                  </a:lnTo>
                  <a:lnTo>
                    <a:pt x="145147" y="454152"/>
                  </a:lnTo>
                  <a:lnTo>
                    <a:pt x="120148" y="466301"/>
                  </a:lnTo>
                  <a:lnTo>
                    <a:pt x="78597" y="471970"/>
                  </a:lnTo>
                  <a:lnTo>
                    <a:pt x="46507" y="469151"/>
                  </a:lnTo>
                  <a:lnTo>
                    <a:pt x="34440" y="464422"/>
                  </a:lnTo>
                  <a:lnTo>
                    <a:pt x="17913" y="449808"/>
                  </a:lnTo>
                  <a:lnTo>
                    <a:pt x="2032" y="421850"/>
                  </a:lnTo>
                  <a:lnTo>
                    <a:pt x="0" y="401642"/>
                  </a:lnTo>
                  <a:lnTo>
                    <a:pt x="4166" y="382131"/>
                  </a:lnTo>
                  <a:lnTo>
                    <a:pt x="13817" y="365662"/>
                  </a:lnTo>
                  <a:lnTo>
                    <a:pt x="37993" y="343236"/>
                  </a:lnTo>
                  <a:lnTo>
                    <a:pt x="72972" y="327362"/>
                  </a:lnTo>
                  <a:lnTo>
                    <a:pt x="127884" y="319924"/>
                  </a:lnTo>
                  <a:lnTo>
                    <a:pt x="176816" y="319805"/>
                  </a:lnTo>
                  <a:lnTo>
                    <a:pt x="227189" y="325489"/>
                  </a:lnTo>
                  <a:lnTo>
                    <a:pt x="289844" y="328002"/>
                  </a:lnTo>
                  <a:lnTo>
                    <a:pt x="331518" y="328438"/>
                  </a:lnTo>
                  <a:lnTo>
                    <a:pt x="361257" y="328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85223" y="2342280"/>
              <a:ext cx="267090" cy="363544"/>
            </a:xfrm>
            <a:custGeom>
              <a:avLst/>
              <a:gdLst/>
              <a:ahLst/>
              <a:cxnLst/>
              <a:rect l="0" t="0" r="0" b="0"/>
              <a:pathLst>
                <a:path w="267090" h="363544">
                  <a:moveTo>
                    <a:pt x="0" y="26631"/>
                  </a:moveTo>
                  <a:lnTo>
                    <a:pt x="56214" y="9843"/>
                  </a:lnTo>
                  <a:lnTo>
                    <a:pt x="114786" y="6418"/>
                  </a:lnTo>
                  <a:lnTo>
                    <a:pt x="171762" y="5741"/>
                  </a:lnTo>
                  <a:lnTo>
                    <a:pt x="234143" y="4437"/>
                  </a:lnTo>
                  <a:lnTo>
                    <a:pt x="259651" y="0"/>
                  </a:lnTo>
                  <a:lnTo>
                    <a:pt x="265518" y="688"/>
                  </a:lnTo>
                  <a:lnTo>
                    <a:pt x="267089" y="3487"/>
                  </a:lnTo>
                  <a:lnTo>
                    <a:pt x="262596" y="14005"/>
                  </a:lnTo>
                  <a:lnTo>
                    <a:pt x="228541" y="64916"/>
                  </a:lnTo>
                  <a:lnTo>
                    <a:pt x="190073" y="123405"/>
                  </a:lnTo>
                  <a:lnTo>
                    <a:pt x="157033" y="174527"/>
                  </a:lnTo>
                  <a:lnTo>
                    <a:pt x="134095" y="223619"/>
                  </a:lnTo>
                  <a:lnTo>
                    <a:pt x="101410" y="284243"/>
                  </a:lnTo>
                  <a:lnTo>
                    <a:pt x="60799" y="342948"/>
                  </a:lnTo>
                  <a:lnTo>
                    <a:pt x="42114" y="363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86723" y="2342265"/>
              <a:ext cx="427217" cy="381847"/>
            </a:xfrm>
            <a:custGeom>
              <a:avLst/>
              <a:gdLst/>
              <a:ahLst/>
              <a:cxnLst/>
              <a:rect l="0" t="0" r="0" b="0"/>
              <a:pathLst>
                <a:path w="427217" h="381847">
                  <a:moveTo>
                    <a:pt x="167038" y="5589"/>
                  </a:moveTo>
                  <a:lnTo>
                    <a:pt x="150271" y="0"/>
                  </a:lnTo>
                  <a:lnTo>
                    <a:pt x="129561" y="3495"/>
                  </a:lnTo>
                  <a:lnTo>
                    <a:pt x="83726" y="24803"/>
                  </a:lnTo>
                  <a:lnTo>
                    <a:pt x="48113" y="61117"/>
                  </a:lnTo>
                  <a:lnTo>
                    <a:pt x="21057" y="99901"/>
                  </a:lnTo>
                  <a:lnTo>
                    <a:pt x="5762" y="146747"/>
                  </a:lnTo>
                  <a:lnTo>
                    <a:pt x="0" y="208211"/>
                  </a:lnTo>
                  <a:lnTo>
                    <a:pt x="4452" y="270741"/>
                  </a:lnTo>
                  <a:lnTo>
                    <a:pt x="18909" y="308371"/>
                  </a:lnTo>
                  <a:lnTo>
                    <a:pt x="38010" y="336158"/>
                  </a:lnTo>
                  <a:lnTo>
                    <a:pt x="69666" y="359209"/>
                  </a:lnTo>
                  <a:lnTo>
                    <a:pt x="108682" y="375268"/>
                  </a:lnTo>
                  <a:lnTo>
                    <a:pt x="149878" y="381846"/>
                  </a:lnTo>
                  <a:lnTo>
                    <a:pt x="212955" y="368427"/>
                  </a:lnTo>
                  <a:lnTo>
                    <a:pt x="274808" y="353298"/>
                  </a:lnTo>
                  <a:lnTo>
                    <a:pt x="319463" y="339462"/>
                  </a:lnTo>
                  <a:lnTo>
                    <a:pt x="382949" y="305836"/>
                  </a:lnTo>
                  <a:lnTo>
                    <a:pt x="401819" y="287601"/>
                  </a:lnTo>
                  <a:lnTo>
                    <a:pt x="420007" y="252015"/>
                  </a:lnTo>
                  <a:lnTo>
                    <a:pt x="427216" y="211836"/>
                  </a:lnTo>
                  <a:lnTo>
                    <a:pt x="418173" y="170295"/>
                  </a:lnTo>
                  <a:lnTo>
                    <a:pt x="392987" y="122742"/>
                  </a:lnTo>
                  <a:lnTo>
                    <a:pt x="364228" y="91384"/>
                  </a:lnTo>
                  <a:lnTo>
                    <a:pt x="326590" y="67925"/>
                  </a:lnTo>
                  <a:lnTo>
                    <a:pt x="278190" y="52045"/>
                  </a:lnTo>
                  <a:lnTo>
                    <a:pt x="251266" y="47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51061" y="3137492"/>
            <a:ext cx="4020672" cy="593418"/>
            <a:chOff x="1651061" y="3137492"/>
            <a:chExt cx="4020672" cy="593418"/>
          </a:xfrm>
        </p:grpSpPr>
        <p:sp>
          <p:nvSpPr>
            <p:cNvPr id="32" name="Freeform 31"/>
            <p:cNvSpPr/>
            <p:nvPr/>
          </p:nvSpPr>
          <p:spPr>
            <a:xfrm>
              <a:off x="1651061" y="3142560"/>
              <a:ext cx="355536" cy="513475"/>
            </a:xfrm>
            <a:custGeom>
              <a:avLst/>
              <a:gdLst/>
              <a:ahLst/>
              <a:cxnLst/>
              <a:rect l="0" t="0" r="0" b="0"/>
              <a:pathLst>
                <a:path w="355536" h="513475">
                  <a:moveTo>
                    <a:pt x="286182" y="15989"/>
                  </a:moveTo>
                  <a:lnTo>
                    <a:pt x="228918" y="15989"/>
                  </a:lnTo>
                  <a:lnTo>
                    <a:pt x="168026" y="10400"/>
                  </a:lnTo>
                  <a:lnTo>
                    <a:pt x="119502" y="6924"/>
                  </a:lnTo>
                  <a:lnTo>
                    <a:pt x="68079" y="5894"/>
                  </a:lnTo>
                  <a:lnTo>
                    <a:pt x="26977" y="0"/>
                  </a:lnTo>
                  <a:lnTo>
                    <a:pt x="17452" y="2990"/>
                  </a:lnTo>
                  <a:lnTo>
                    <a:pt x="9933" y="9663"/>
                  </a:lnTo>
                  <a:lnTo>
                    <a:pt x="3750" y="18790"/>
                  </a:lnTo>
                  <a:lnTo>
                    <a:pt x="0" y="38291"/>
                  </a:lnTo>
                  <a:lnTo>
                    <a:pt x="10066" y="97088"/>
                  </a:lnTo>
                  <a:lnTo>
                    <a:pt x="26629" y="152447"/>
                  </a:lnTo>
                  <a:lnTo>
                    <a:pt x="33311" y="203297"/>
                  </a:lnTo>
                  <a:lnTo>
                    <a:pt x="38484" y="230648"/>
                  </a:lnTo>
                  <a:lnTo>
                    <a:pt x="43841" y="237474"/>
                  </a:lnTo>
                  <a:lnTo>
                    <a:pt x="50922" y="239685"/>
                  </a:lnTo>
                  <a:lnTo>
                    <a:pt x="107803" y="225862"/>
                  </a:lnTo>
                  <a:lnTo>
                    <a:pt x="142082" y="218944"/>
                  </a:lnTo>
                  <a:lnTo>
                    <a:pt x="195587" y="216606"/>
                  </a:lnTo>
                  <a:lnTo>
                    <a:pt x="231653" y="221790"/>
                  </a:lnTo>
                  <a:lnTo>
                    <a:pt x="285934" y="248837"/>
                  </a:lnTo>
                  <a:lnTo>
                    <a:pt x="305959" y="264536"/>
                  </a:lnTo>
                  <a:lnTo>
                    <a:pt x="345213" y="326129"/>
                  </a:lnTo>
                  <a:lnTo>
                    <a:pt x="355535" y="372914"/>
                  </a:lnTo>
                  <a:lnTo>
                    <a:pt x="351711" y="403520"/>
                  </a:lnTo>
                  <a:lnTo>
                    <a:pt x="330192" y="455706"/>
                  </a:lnTo>
                  <a:lnTo>
                    <a:pt x="310270" y="483447"/>
                  </a:lnTo>
                  <a:lnTo>
                    <a:pt x="287139" y="495929"/>
                  </a:lnTo>
                  <a:lnTo>
                    <a:pt x="224630" y="513474"/>
                  </a:lnTo>
                  <a:lnTo>
                    <a:pt x="173318" y="513432"/>
                  </a:lnTo>
                  <a:lnTo>
                    <a:pt x="121070" y="511600"/>
                  </a:lnTo>
                  <a:lnTo>
                    <a:pt x="67824" y="502575"/>
                  </a:lnTo>
                  <a:lnTo>
                    <a:pt x="22970" y="489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37326" y="3284891"/>
              <a:ext cx="178985" cy="126343"/>
            </a:xfrm>
            <a:custGeom>
              <a:avLst/>
              <a:gdLst/>
              <a:ahLst/>
              <a:cxnLst/>
              <a:rect l="0" t="0" r="0" b="0"/>
              <a:pathLst>
                <a:path w="178985" h="126343">
                  <a:moveTo>
                    <a:pt x="178984" y="0"/>
                  </a:moveTo>
                  <a:lnTo>
                    <a:pt x="147702" y="17981"/>
                  </a:lnTo>
                  <a:lnTo>
                    <a:pt x="86469" y="65948"/>
                  </a:lnTo>
                  <a:lnTo>
                    <a:pt x="29659" y="10756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26798" y="3263834"/>
              <a:ext cx="210570" cy="210571"/>
            </a:xfrm>
            <a:custGeom>
              <a:avLst/>
              <a:gdLst/>
              <a:ahLst/>
              <a:cxnLst/>
              <a:rect l="0" t="0" r="0" b="0"/>
              <a:pathLst>
                <a:path w="210570" h="210571">
                  <a:moveTo>
                    <a:pt x="0" y="0"/>
                  </a:moveTo>
                  <a:lnTo>
                    <a:pt x="24046" y="17981"/>
                  </a:lnTo>
                  <a:lnTo>
                    <a:pt x="73870" y="73184"/>
                  </a:lnTo>
                  <a:lnTo>
                    <a:pt x="126265" y="134610"/>
                  </a:lnTo>
                  <a:lnTo>
                    <a:pt x="164474" y="183626"/>
                  </a:lnTo>
                  <a:lnTo>
                    <a:pt x="21056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77135" y="3137492"/>
              <a:ext cx="352361" cy="435961"/>
            </a:xfrm>
            <a:custGeom>
              <a:avLst/>
              <a:gdLst/>
              <a:ahLst/>
              <a:cxnLst/>
              <a:rect l="0" t="0" r="0" b="0"/>
              <a:pathLst>
                <a:path w="352361" h="435961">
                  <a:moveTo>
                    <a:pt x="207714" y="0"/>
                  </a:moveTo>
                  <a:lnTo>
                    <a:pt x="196536" y="11178"/>
                  </a:lnTo>
                  <a:lnTo>
                    <a:pt x="178570" y="16666"/>
                  </a:lnTo>
                  <a:lnTo>
                    <a:pt x="115402" y="19309"/>
                  </a:lnTo>
                  <a:lnTo>
                    <a:pt x="60105" y="12609"/>
                  </a:lnTo>
                  <a:lnTo>
                    <a:pt x="33316" y="13793"/>
                  </a:lnTo>
                  <a:lnTo>
                    <a:pt x="9711" y="22118"/>
                  </a:lnTo>
                  <a:lnTo>
                    <a:pt x="3182" y="28783"/>
                  </a:lnTo>
                  <a:lnTo>
                    <a:pt x="0" y="36736"/>
                  </a:lnTo>
                  <a:lnTo>
                    <a:pt x="1110" y="70936"/>
                  </a:lnTo>
                  <a:lnTo>
                    <a:pt x="11966" y="129305"/>
                  </a:lnTo>
                  <a:lnTo>
                    <a:pt x="26545" y="184726"/>
                  </a:lnTo>
                  <a:lnTo>
                    <a:pt x="51853" y="241525"/>
                  </a:lnTo>
                  <a:lnTo>
                    <a:pt x="55844" y="245244"/>
                  </a:lnTo>
                  <a:lnTo>
                    <a:pt x="59674" y="244215"/>
                  </a:lnTo>
                  <a:lnTo>
                    <a:pt x="79816" y="222935"/>
                  </a:lnTo>
                  <a:lnTo>
                    <a:pt x="105088" y="208644"/>
                  </a:lnTo>
                  <a:lnTo>
                    <a:pt x="163755" y="198055"/>
                  </a:lnTo>
                  <a:lnTo>
                    <a:pt x="212939" y="191200"/>
                  </a:lnTo>
                  <a:lnTo>
                    <a:pt x="248257" y="195602"/>
                  </a:lnTo>
                  <a:lnTo>
                    <a:pt x="280948" y="209904"/>
                  </a:lnTo>
                  <a:lnTo>
                    <a:pt x="307272" y="234549"/>
                  </a:lnTo>
                  <a:lnTo>
                    <a:pt x="341173" y="284654"/>
                  </a:lnTo>
                  <a:lnTo>
                    <a:pt x="348918" y="306667"/>
                  </a:lnTo>
                  <a:lnTo>
                    <a:pt x="352360" y="332048"/>
                  </a:lnTo>
                  <a:lnTo>
                    <a:pt x="347650" y="355807"/>
                  </a:lnTo>
                  <a:lnTo>
                    <a:pt x="336588" y="376895"/>
                  </a:lnTo>
                  <a:lnTo>
                    <a:pt x="309460" y="401921"/>
                  </a:lnTo>
                  <a:lnTo>
                    <a:pt x="272307" y="421815"/>
                  </a:lnTo>
                  <a:lnTo>
                    <a:pt x="209519" y="435960"/>
                  </a:lnTo>
                  <a:lnTo>
                    <a:pt x="149146" y="432559"/>
                  </a:lnTo>
                  <a:lnTo>
                    <a:pt x="87134" y="417503"/>
                  </a:lnTo>
                  <a:lnTo>
                    <a:pt x="24946" y="381826"/>
                  </a:lnTo>
                  <a:lnTo>
                    <a:pt x="767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00746" y="319013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1409" y="172499"/>
                  </a:lnTo>
                  <a:lnTo>
                    <a:pt x="15685" y="222937"/>
                  </a:lnTo>
                  <a:lnTo>
                    <a:pt x="12056" y="269997"/>
                  </a:lnTo>
                  <a:lnTo>
                    <a:pt x="14101" y="325274"/>
                  </a:lnTo>
                  <a:lnTo>
                    <a:pt x="18996" y="36933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72389" y="3200663"/>
              <a:ext cx="259943" cy="205160"/>
            </a:xfrm>
            <a:custGeom>
              <a:avLst/>
              <a:gdLst/>
              <a:ahLst/>
              <a:cxnLst/>
              <a:rect l="0" t="0" r="0" b="0"/>
              <a:pathLst>
                <a:path w="259943" h="205160">
                  <a:moveTo>
                    <a:pt x="259942" y="178984"/>
                  </a:moveTo>
                  <a:lnTo>
                    <a:pt x="217250" y="182104"/>
                  </a:lnTo>
                  <a:lnTo>
                    <a:pt x="164422" y="188049"/>
                  </a:lnTo>
                  <a:lnTo>
                    <a:pt x="104897" y="196459"/>
                  </a:lnTo>
                  <a:lnTo>
                    <a:pt x="44266" y="202453"/>
                  </a:lnTo>
                  <a:lnTo>
                    <a:pt x="31930" y="205159"/>
                  </a:lnTo>
                  <a:lnTo>
                    <a:pt x="21367" y="204623"/>
                  </a:lnTo>
                  <a:lnTo>
                    <a:pt x="3390" y="197788"/>
                  </a:lnTo>
                  <a:lnTo>
                    <a:pt x="0" y="192690"/>
                  </a:lnTo>
                  <a:lnTo>
                    <a:pt x="80" y="186951"/>
                  </a:lnTo>
                  <a:lnTo>
                    <a:pt x="36147" y="125575"/>
                  </a:lnTo>
                  <a:lnTo>
                    <a:pt x="70536" y="70479"/>
                  </a:lnTo>
                  <a:lnTo>
                    <a:pt x="106313" y="10000"/>
                  </a:lnTo>
                  <a:lnTo>
                    <a:pt x="1125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21886" y="328489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6220" y="9878"/>
                  </a:lnTo>
                  <a:lnTo>
                    <a:pt x="115134" y="4390"/>
                  </a:lnTo>
                  <a:lnTo>
                    <a:pt x="59527" y="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2414" y="3421761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66954" y="7409"/>
                  </a:lnTo>
                  <a:lnTo>
                    <a:pt x="112007" y="1464"/>
                  </a:lnTo>
                  <a:lnTo>
                    <a:pt x="56094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32497" y="3206390"/>
              <a:ext cx="368498" cy="454018"/>
            </a:xfrm>
            <a:custGeom>
              <a:avLst/>
              <a:gdLst/>
              <a:ahLst/>
              <a:cxnLst/>
              <a:rect l="0" t="0" r="0" b="0"/>
              <a:pathLst>
                <a:path w="368498" h="454018">
                  <a:moveTo>
                    <a:pt x="0" y="25858"/>
                  </a:moveTo>
                  <a:lnTo>
                    <a:pt x="62280" y="7900"/>
                  </a:lnTo>
                  <a:lnTo>
                    <a:pt x="103721" y="0"/>
                  </a:lnTo>
                  <a:lnTo>
                    <a:pt x="163294" y="6626"/>
                  </a:lnTo>
                  <a:lnTo>
                    <a:pt x="186049" y="13801"/>
                  </a:lnTo>
                  <a:lnTo>
                    <a:pt x="222841" y="40591"/>
                  </a:lnTo>
                  <a:lnTo>
                    <a:pt x="240590" y="59312"/>
                  </a:lnTo>
                  <a:lnTo>
                    <a:pt x="257159" y="90753"/>
                  </a:lnTo>
                  <a:lnTo>
                    <a:pt x="276916" y="150810"/>
                  </a:lnTo>
                  <a:lnTo>
                    <a:pt x="274412" y="210851"/>
                  </a:lnTo>
                  <a:lnTo>
                    <a:pt x="265881" y="261735"/>
                  </a:lnTo>
                  <a:lnTo>
                    <a:pt x="253604" y="312687"/>
                  </a:lnTo>
                  <a:lnTo>
                    <a:pt x="219201" y="372418"/>
                  </a:lnTo>
                  <a:lnTo>
                    <a:pt x="178610" y="423688"/>
                  </a:lnTo>
                  <a:lnTo>
                    <a:pt x="154641" y="439757"/>
                  </a:lnTo>
                  <a:lnTo>
                    <a:pt x="128391" y="449629"/>
                  </a:lnTo>
                  <a:lnTo>
                    <a:pt x="101126" y="454017"/>
                  </a:lnTo>
                  <a:lnTo>
                    <a:pt x="76531" y="449727"/>
                  </a:lnTo>
                  <a:lnTo>
                    <a:pt x="65059" y="445308"/>
                  </a:lnTo>
                  <a:lnTo>
                    <a:pt x="46073" y="427919"/>
                  </a:lnTo>
                  <a:lnTo>
                    <a:pt x="32175" y="404594"/>
                  </a:lnTo>
                  <a:lnTo>
                    <a:pt x="25999" y="378629"/>
                  </a:lnTo>
                  <a:lnTo>
                    <a:pt x="28110" y="343292"/>
                  </a:lnTo>
                  <a:lnTo>
                    <a:pt x="36280" y="324478"/>
                  </a:lnTo>
                  <a:lnTo>
                    <a:pt x="41734" y="316185"/>
                  </a:lnTo>
                  <a:lnTo>
                    <a:pt x="57153" y="303851"/>
                  </a:lnTo>
                  <a:lnTo>
                    <a:pt x="66178" y="298925"/>
                  </a:lnTo>
                  <a:lnTo>
                    <a:pt x="123860" y="291017"/>
                  </a:lnTo>
                  <a:lnTo>
                    <a:pt x="179029" y="289648"/>
                  </a:lnTo>
                  <a:lnTo>
                    <a:pt x="227221" y="290412"/>
                  </a:lnTo>
                  <a:lnTo>
                    <a:pt x="276855" y="296357"/>
                  </a:lnTo>
                  <a:lnTo>
                    <a:pt x="333021" y="298959"/>
                  </a:lnTo>
                  <a:lnTo>
                    <a:pt x="368497" y="299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64165" y="3286954"/>
              <a:ext cx="333662" cy="366435"/>
            </a:xfrm>
            <a:custGeom>
              <a:avLst/>
              <a:gdLst/>
              <a:ahLst/>
              <a:cxnLst/>
              <a:rect l="0" t="0" r="0" b="0"/>
              <a:pathLst>
                <a:path w="333662" h="366435">
                  <a:moveTo>
                    <a:pt x="0" y="40051"/>
                  </a:moveTo>
                  <a:lnTo>
                    <a:pt x="57265" y="40051"/>
                  </a:lnTo>
                  <a:lnTo>
                    <a:pt x="118157" y="40051"/>
                  </a:lnTo>
                  <a:lnTo>
                    <a:pt x="175245" y="31645"/>
                  </a:lnTo>
                  <a:lnTo>
                    <a:pt x="228462" y="18720"/>
                  </a:lnTo>
                  <a:lnTo>
                    <a:pt x="278705" y="4902"/>
                  </a:lnTo>
                  <a:lnTo>
                    <a:pt x="319796" y="0"/>
                  </a:lnTo>
                  <a:lnTo>
                    <a:pt x="327841" y="3992"/>
                  </a:lnTo>
                  <a:lnTo>
                    <a:pt x="332035" y="11333"/>
                  </a:lnTo>
                  <a:lnTo>
                    <a:pt x="333661" y="20905"/>
                  </a:lnTo>
                  <a:lnTo>
                    <a:pt x="331235" y="30796"/>
                  </a:lnTo>
                  <a:lnTo>
                    <a:pt x="305245" y="68769"/>
                  </a:lnTo>
                  <a:lnTo>
                    <a:pt x="292422" y="85570"/>
                  </a:lnTo>
                  <a:lnTo>
                    <a:pt x="255151" y="147730"/>
                  </a:lnTo>
                  <a:lnTo>
                    <a:pt x="239767" y="174511"/>
                  </a:lnTo>
                  <a:lnTo>
                    <a:pt x="223511" y="200384"/>
                  </a:lnTo>
                  <a:lnTo>
                    <a:pt x="195464" y="252107"/>
                  </a:lnTo>
                  <a:lnTo>
                    <a:pt x="168245" y="304250"/>
                  </a:lnTo>
                  <a:lnTo>
                    <a:pt x="140339" y="348432"/>
                  </a:lnTo>
                  <a:lnTo>
                    <a:pt x="129443" y="358433"/>
                  </a:lnTo>
                  <a:lnTo>
                    <a:pt x="115814" y="366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60397" y="3316476"/>
              <a:ext cx="411336" cy="414434"/>
            </a:xfrm>
            <a:custGeom>
              <a:avLst/>
              <a:gdLst/>
              <a:ahLst/>
              <a:cxnLst/>
              <a:rect l="0" t="0" r="0" b="0"/>
              <a:pathLst>
                <a:path w="411336" h="414434">
                  <a:moveTo>
                    <a:pt x="193364" y="31586"/>
                  </a:moveTo>
                  <a:lnTo>
                    <a:pt x="134748" y="37175"/>
                  </a:lnTo>
                  <a:lnTo>
                    <a:pt x="99957" y="57418"/>
                  </a:lnTo>
                  <a:lnTo>
                    <a:pt x="46143" y="117367"/>
                  </a:lnTo>
                  <a:lnTo>
                    <a:pt x="27327" y="145750"/>
                  </a:lnTo>
                  <a:lnTo>
                    <a:pt x="5716" y="208511"/>
                  </a:lnTo>
                  <a:lnTo>
                    <a:pt x="0" y="237731"/>
                  </a:lnTo>
                  <a:lnTo>
                    <a:pt x="4530" y="280489"/>
                  </a:lnTo>
                  <a:lnTo>
                    <a:pt x="26429" y="333739"/>
                  </a:lnTo>
                  <a:lnTo>
                    <a:pt x="41962" y="356559"/>
                  </a:lnTo>
                  <a:lnTo>
                    <a:pt x="77015" y="386797"/>
                  </a:lnTo>
                  <a:lnTo>
                    <a:pt x="130781" y="408681"/>
                  </a:lnTo>
                  <a:lnTo>
                    <a:pt x="158530" y="414433"/>
                  </a:lnTo>
                  <a:lnTo>
                    <a:pt x="217592" y="408594"/>
                  </a:lnTo>
                  <a:lnTo>
                    <a:pt x="279648" y="396175"/>
                  </a:lnTo>
                  <a:lnTo>
                    <a:pt x="335797" y="372882"/>
                  </a:lnTo>
                  <a:lnTo>
                    <a:pt x="378777" y="335699"/>
                  </a:lnTo>
                  <a:lnTo>
                    <a:pt x="393923" y="312976"/>
                  </a:lnTo>
                  <a:lnTo>
                    <a:pt x="407857" y="268469"/>
                  </a:lnTo>
                  <a:lnTo>
                    <a:pt x="411335" y="223956"/>
                  </a:lnTo>
                  <a:lnTo>
                    <a:pt x="405477" y="175412"/>
                  </a:lnTo>
                  <a:lnTo>
                    <a:pt x="389898" y="119614"/>
                  </a:lnTo>
                  <a:lnTo>
                    <a:pt x="376639" y="97615"/>
                  </a:lnTo>
                  <a:lnTo>
                    <a:pt x="348274" y="72078"/>
                  </a:lnTo>
                  <a:lnTo>
                    <a:pt x="297360" y="45607"/>
                  </a:lnTo>
                  <a:lnTo>
                    <a:pt x="234355" y="25027"/>
                  </a:lnTo>
                  <a:lnTo>
                    <a:pt x="176938" y="10620"/>
                  </a:lnTo>
                  <a:lnTo>
                    <a:pt x="1407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295212" y="4139596"/>
            <a:ext cx="2358385" cy="1124653"/>
            <a:chOff x="2295212" y="4139596"/>
            <a:chExt cx="2358385" cy="1124653"/>
          </a:xfrm>
        </p:grpSpPr>
        <p:sp>
          <p:nvSpPr>
            <p:cNvPr id="44" name="Freeform 43"/>
            <p:cNvSpPr/>
            <p:nvPr/>
          </p:nvSpPr>
          <p:spPr>
            <a:xfrm>
              <a:off x="2417658" y="4139596"/>
              <a:ext cx="291409" cy="407000"/>
            </a:xfrm>
            <a:custGeom>
              <a:avLst/>
              <a:gdLst/>
              <a:ahLst/>
              <a:cxnLst/>
              <a:rect l="0" t="0" r="0" b="0"/>
              <a:pathLst>
                <a:path w="291409" h="407000">
                  <a:moveTo>
                    <a:pt x="203937" y="19160"/>
                  </a:moveTo>
                  <a:lnTo>
                    <a:pt x="155007" y="19160"/>
                  </a:lnTo>
                  <a:lnTo>
                    <a:pt x="95876" y="13571"/>
                  </a:lnTo>
                  <a:lnTo>
                    <a:pt x="33383" y="949"/>
                  </a:lnTo>
                  <a:lnTo>
                    <a:pt x="20044" y="0"/>
                  </a:lnTo>
                  <a:lnTo>
                    <a:pt x="11152" y="4047"/>
                  </a:lnTo>
                  <a:lnTo>
                    <a:pt x="5224" y="11425"/>
                  </a:lnTo>
                  <a:lnTo>
                    <a:pt x="1272" y="21022"/>
                  </a:lnTo>
                  <a:lnTo>
                    <a:pt x="0" y="44164"/>
                  </a:lnTo>
                  <a:lnTo>
                    <a:pt x="8981" y="83500"/>
                  </a:lnTo>
                  <a:lnTo>
                    <a:pt x="27387" y="144303"/>
                  </a:lnTo>
                  <a:lnTo>
                    <a:pt x="42288" y="203064"/>
                  </a:lnTo>
                  <a:lnTo>
                    <a:pt x="49425" y="227237"/>
                  </a:lnTo>
                  <a:lnTo>
                    <a:pt x="52966" y="230408"/>
                  </a:lnTo>
                  <a:lnTo>
                    <a:pt x="56496" y="227842"/>
                  </a:lnTo>
                  <a:lnTo>
                    <a:pt x="76157" y="201281"/>
                  </a:lnTo>
                  <a:lnTo>
                    <a:pt x="103741" y="174674"/>
                  </a:lnTo>
                  <a:lnTo>
                    <a:pt x="121971" y="165097"/>
                  </a:lnTo>
                  <a:lnTo>
                    <a:pt x="163143" y="158717"/>
                  </a:lnTo>
                  <a:lnTo>
                    <a:pt x="189316" y="163463"/>
                  </a:lnTo>
                  <a:lnTo>
                    <a:pt x="211477" y="174542"/>
                  </a:lnTo>
                  <a:lnTo>
                    <a:pt x="252215" y="220253"/>
                  </a:lnTo>
                  <a:lnTo>
                    <a:pt x="284933" y="283435"/>
                  </a:lnTo>
                  <a:lnTo>
                    <a:pt x="291408" y="309751"/>
                  </a:lnTo>
                  <a:lnTo>
                    <a:pt x="290386" y="333145"/>
                  </a:lnTo>
                  <a:lnTo>
                    <a:pt x="282913" y="352122"/>
                  </a:lnTo>
                  <a:lnTo>
                    <a:pt x="259052" y="383368"/>
                  </a:lnTo>
                  <a:lnTo>
                    <a:pt x="233136" y="399385"/>
                  </a:lnTo>
                  <a:lnTo>
                    <a:pt x="183362" y="406872"/>
                  </a:lnTo>
                  <a:lnTo>
                    <a:pt x="135320" y="406999"/>
                  </a:lnTo>
                  <a:lnTo>
                    <a:pt x="85210" y="400147"/>
                  </a:lnTo>
                  <a:lnTo>
                    <a:pt x="35123" y="387352"/>
                  </a:lnTo>
                  <a:lnTo>
                    <a:pt x="14424" y="377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95212" y="4590934"/>
              <a:ext cx="621182" cy="31077"/>
            </a:xfrm>
            <a:custGeom>
              <a:avLst/>
              <a:gdLst/>
              <a:ahLst/>
              <a:cxnLst/>
              <a:rect l="0" t="0" r="0" b="0"/>
              <a:pathLst>
                <a:path w="621182" h="31077">
                  <a:moveTo>
                    <a:pt x="621181" y="31076"/>
                  </a:moveTo>
                  <a:lnTo>
                    <a:pt x="604414" y="19898"/>
                  </a:lnTo>
                  <a:lnTo>
                    <a:pt x="548856" y="8200"/>
                  </a:lnTo>
                  <a:lnTo>
                    <a:pt x="494461" y="1211"/>
                  </a:lnTo>
                  <a:lnTo>
                    <a:pt x="444555" y="0"/>
                  </a:lnTo>
                  <a:lnTo>
                    <a:pt x="387420" y="7997"/>
                  </a:lnTo>
                  <a:lnTo>
                    <a:pt x="325101" y="16309"/>
                  </a:lnTo>
                  <a:lnTo>
                    <a:pt x="278630" y="18664"/>
                  </a:lnTo>
                  <a:lnTo>
                    <a:pt x="228786" y="25579"/>
                  </a:lnTo>
                  <a:lnTo>
                    <a:pt x="175023" y="23858"/>
                  </a:lnTo>
                  <a:lnTo>
                    <a:pt x="114640" y="21529"/>
                  </a:lnTo>
                  <a:lnTo>
                    <a:pt x="70058" y="20984"/>
                  </a:lnTo>
                  <a:lnTo>
                    <a:pt x="20758" y="20677"/>
                  </a:lnTo>
                  <a:lnTo>
                    <a:pt x="0" y="20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42438" y="4698598"/>
              <a:ext cx="226557" cy="428781"/>
            </a:xfrm>
            <a:custGeom>
              <a:avLst/>
              <a:gdLst/>
              <a:ahLst/>
              <a:cxnLst/>
              <a:rect l="0" t="0" r="0" b="0"/>
              <a:pathLst>
                <a:path w="226557" h="428781">
                  <a:moveTo>
                    <a:pt x="226556" y="176096"/>
                  </a:moveTo>
                  <a:lnTo>
                    <a:pt x="226556" y="117479"/>
                  </a:lnTo>
                  <a:lnTo>
                    <a:pt x="215378" y="82689"/>
                  </a:lnTo>
                  <a:lnTo>
                    <a:pt x="189470" y="40662"/>
                  </a:lnTo>
                  <a:lnTo>
                    <a:pt x="171469" y="23876"/>
                  </a:lnTo>
                  <a:lnTo>
                    <a:pt x="136015" y="6862"/>
                  </a:lnTo>
                  <a:lnTo>
                    <a:pt x="95874" y="0"/>
                  </a:lnTo>
                  <a:lnTo>
                    <a:pt x="71379" y="4635"/>
                  </a:lnTo>
                  <a:lnTo>
                    <a:pt x="40978" y="20398"/>
                  </a:lnTo>
                  <a:lnTo>
                    <a:pt x="17152" y="43005"/>
                  </a:lnTo>
                  <a:lnTo>
                    <a:pt x="9745" y="52274"/>
                  </a:lnTo>
                  <a:lnTo>
                    <a:pt x="1514" y="78170"/>
                  </a:lnTo>
                  <a:lnTo>
                    <a:pt x="0" y="122514"/>
                  </a:lnTo>
                  <a:lnTo>
                    <a:pt x="9969" y="173830"/>
                  </a:lnTo>
                  <a:lnTo>
                    <a:pt x="25382" y="201421"/>
                  </a:lnTo>
                  <a:lnTo>
                    <a:pt x="33948" y="207018"/>
                  </a:lnTo>
                  <a:lnTo>
                    <a:pt x="55945" y="213235"/>
                  </a:lnTo>
                  <a:lnTo>
                    <a:pt x="89047" y="211147"/>
                  </a:lnTo>
                  <a:lnTo>
                    <a:pt x="107339" y="202983"/>
                  </a:lnTo>
                  <a:lnTo>
                    <a:pt x="151456" y="170798"/>
                  </a:lnTo>
                  <a:lnTo>
                    <a:pt x="195403" y="113539"/>
                  </a:lnTo>
                  <a:lnTo>
                    <a:pt x="202278" y="106316"/>
                  </a:lnTo>
                  <a:lnTo>
                    <a:pt x="206861" y="106179"/>
                  </a:lnTo>
                  <a:lnTo>
                    <a:pt x="209917" y="110767"/>
                  </a:lnTo>
                  <a:lnTo>
                    <a:pt x="214821" y="151753"/>
                  </a:lnTo>
                  <a:lnTo>
                    <a:pt x="215790" y="214485"/>
                  </a:lnTo>
                  <a:lnTo>
                    <a:pt x="215957" y="272868"/>
                  </a:lnTo>
                  <a:lnTo>
                    <a:pt x="216007" y="332281"/>
                  </a:lnTo>
                  <a:lnTo>
                    <a:pt x="216024" y="392344"/>
                  </a:lnTo>
                  <a:lnTo>
                    <a:pt x="216028" y="428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58549" y="457989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93542" y="13822"/>
                  </a:lnTo>
                  <a:lnTo>
                    <a:pt x="137319" y="11179"/>
                  </a:lnTo>
                  <a:lnTo>
                    <a:pt x="80807" y="10657"/>
                  </a:lnTo>
                  <a:lnTo>
                    <a:pt x="19899" y="22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9606" y="4697905"/>
              <a:ext cx="252685" cy="18863"/>
            </a:xfrm>
            <a:custGeom>
              <a:avLst/>
              <a:gdLst/>
              <a:ahLst/>
              <a:cxnLst/>
              <a:rect l="0" t="0" r="0" b="0"/>
              <a:pathLst>
                <a:path w="252685" h="18863">
                  <a:moveTo>
                    <a:pt x="252684" y="8333"/>
                  </a:moveTo>
                  <a:lnTo>
                    <a:pt x="215206" y="0"/>
                  </a:lnTo>
                  <a:lnTo>
                    <a:pt x="177238" y="1574"/>
                  </a:lnTo>
                  <a:lnTo>
                    <a:pt x="122487" y="6998"/>
                  </a:lnTo>
                  <a:lnTo>
                    <a:pt x="66612" y="15305"/>
                  </a:lnTo>
                  <a:lnTo>
                    <a:pt x="19874" y="1815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65370" y="4162215"/>
              <a:ext cx="337005" cy="393911"/>
            </a:xfrm>
            <a:custGeom>
              <a:avLst/>
              <a:gdLst/>
              <a:ahLst/>
              <a:cxnLst/>
              <a:rect l="0" t="0" r="0" b="0"/>
              <a:pathLst>
                <a:path w="337005" h="393911">
                  <a:moveTo>
                    <a:pt x="124889" y="28127"/>
                  </a:moveTo>
                  <a:lnTo>
                    <a:pt x="67323" y="83352"/>
                  </a:lnTo>
                  <a:lnTo>
                    <a:pt x="24545" y="110341"/>
                  </a:lnTo>
                  <a:lnTo>
                    <a:pt x="17049" y="112182"/>
                  </a:lnTo>
                  <a:lnTo>
                    <a:pt x="9712" y="111069"/>
                  </a:lnTo>
                  <a:lnTo>
                    <a:pt x="2480" y="107989"/>
                  </a:lnTo>
                  <a:lnTo>
                    <a:pt x="0" y="102425"/>
                  </a:lnTo>
                  <a:lnTo>
                    <a:pt x="685" y="95206"/>
                  </a:lnTo>
                  <a:lnTo>
                    <a:pt x="18596" y="58404"/>
                  </a:lnTo>
                  <a:lnTo>
                    <a:pt x="43482" y="33328"/>
                  </a:lnTo>
                  <a:lnTo>
                    <a:pt x="93675" y="8217"/>
                  </a:lnTo>
                  <a:lnTo>
                    <a:pt x="128118" y="0"/>
                  </a:lnTo>
                  <a:lnTo>
                    <a:pt x="164840" y="685"/>
                  </a:lnTo>
                  <a:lnTo>
                    <a:pt x="187099" y="6572"/>
                  </a:lnTo>
                  <a:lnTo>
                    <a:pt x="208690" y="16987"/>
                  </a:lnTo>
                  <a:lnTo>
                    <a:pt x="223745" y="32535"/>
                  </a:lnTo>
                  <a:lnTo>
                    <a:pt x="242942" y="71111"/>
                  </a:lnTo>
                  <a:lnTo>
                    <a:pt x="244427" y="94804"/>
                  </a:lnTo>
                  <a:lnTo>
                    <a:pt x="235849" y="142553"/>
                  </a:lnTo>
                  <a:lnTo>
                    <a:pt x="220677" y="169525"/>
                  </a:lnTo>
                  <a:lnTo>
                    <a:pt x="201364" y="192335"/>
                  </a:lnTo>
                  <a:lnTo>
                    <a:pt x="158236" y="219833"/>
                  </a:lnTo>
                  <a:lnTo>
                    <a:pt x="136200" y="229533"/>
                  </a:lnTo>
                  <a:lnTo>
                    <a:pt x="126581" y="230248"/>
                  </a:lnTo>
                  <a:lnTo>
                    <a:pt x="109653" y="224803"/>
                  </a:lnTo>
                  <a:lnTo>
                    <a:pt x="106543" y="218906"/>
                  </a:lnTo>
                  <a:lnTo>
                    <a:pt x="106809" y="211465"/>
                  </a:lnTo>
                  <a:lnTo>
                    <a:pt x="109326" y="202994"/>
                  </a:lnTo>
                  <a:lnTo>
                    <a:pt x="114514" y="196178"/>
                  </a:lnTo>
                  <a:lnTo>
                    <a:pt x="129636" y="185484"/>
                  </a:lnTo>
                  <a:lnTo>
                    <a:pt x="163470" y="178476"/>
                  </a:lnTo>
                  <a:lnTo>
                    <a:pt x="197541" y="181989"/>
                  </a:lnTo>
                  <a:lnTo>
                    <a:pt x="251093" y="208425"/>
                  </a:lnTo>
                  <a:lnTo>
                    <a:pt x="293318" y="241036"/>
                  </a:lnTo>
                  <a:lnTo>
                    <a:pt x="332794" y="302073"/>
                  </a:lnTo>
                  <a:lnTo>
                    <a:pt x="337004" y="323016"/>
                  </a:lnTo>
                  <a:lnTo>
                    <a:pt x="336489" y="333514"/>
                  </a:lnTo>
                  <a:lnTo>
                    <a:pt x="329677" y="351418"/>
                  </a:lnTo>
                  <a:lnTo>
                    <a:pt x="324586" y="359467"/>
                  </a:lnTo>
                  <a:lnTo>
                    <a:pt x="306449" y="371531"/>
                  </a:lnTo>
                  <a:lnTo>
                    <a:pt x="250400" y="391414"/>
                  </a:lnTo>
                  <a:lnTo>
                    <a:pt x="210170" y="393910"/>
                  </a:lnTo>
                  <a:lnTo>
                    <a:pt x="151006" y="384867"/>
                  </a:lnTo>
                  <a:lnTo>
                    <a:pt x="114360" y="375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96746" y="4271797"/>
              <a:ext cx="277012" cy="320507"/>
            </a:xfrm>
            <a:custGeom>
              <a:avLst/>
              <a:gdLst/>
              <a:ahLst/>
              <a:cxnLst/>
              <a:rect l="0" t="0" r="0" b="0"/>
              <a:pathLst>
                <a:path w="277012" h="320507">
                  <a:moveTo>
                    <a:pt x="156767" y="13301"/>
                  </a:moveTo>
                  <a:lnTo>
                    <a:pt x="145588" y="2123"/>
                  </a:lnTo>
                  <a:lnTo>
                    <a:pt x="137616" y="0"/>
                  </a:lnTo>
                  <a:lnTo>
                    <a:pt x="116280" y="760"/>
                  </a:lnTo>
                  <a:lnTo>
                    <a:pt x="97438" y="8117"/>
                  </a:lnTo>
                  <a:lnTo>
                    <a:pt x="60689" y="31904"/>
                  </a:lnTo>
                  <a:lnTo>
                    <a:pt x="46605" y="51595"/>
                  </a:lnTo>
                  <a:lnTo>
                    <a:pt x="22442" y="102364"/>
                  </a:lnTo>
                  <a:lnTo>
                    <a:pt x="4715" y="157452"/>
                  </a:lnTo>
                  <a:lnTo>
                    <a:pt x="0" y="213394"/>
                  </a:lnTo>
                  <a:lnTo>
                    <a:pt x="1695" y="241441"/>
                  </a:lnTo>
                  <a:lnTo>
                    <a:pt x="10247" y="269505"/>
                  </a:lnTo>
                  <a:lnTo>
                    <a:pt x="28085" y="291336"/>
                  </a:lnTo>
                  <a:lnTo>
                    <a:pt x="51612" y="307668"/>
                  </a:lnTo>
                  <a:lnTo>
                    <a:pt x="77666" y="318826"/>
                  </a:lnTo>
                  <a:lnTo>
                    <a:pt x="124231" y="320506"/>
                  </a:lnTo>
                  <a:lnTo>
                    <a:pt x="186840" y="307422"/>
                  </a:lnTo>
                  <a:lnTo>
                    <a:pt x="208737" y="298439"/>
                  </a:lnTo>
                  <a:lnTo>
                    <a:pt x="230167" y="282749"/>
                  </a:lnTo>
                  <a:lnTo>
                    <a:pt x="245151" y="260958"/>
                  </a:lnTo>
                  <a:lnTo>
                    <a:pt x="268232" y="202369"/>
                  </a:lnTo>
                  <a:lnTo>
                    <a:pt x="277011" y="163038"/>
                  </a:lnTo>
                  <a:lnTo>
                    <a:pt x="270683" y="110946"/>
                  </a:lnTo>
                  <a:lnTo>
                    <a:pt x="258370" y="77328"/>
                  </a:lnTo>
                  <a:lnTo>
                    <a:pt x="252578" y="66514"/>
                  </a:lnTo>
                  <a:lnTo>
                    <a:pt x="236784" y="51379"/>
                  </a:lnTo>
                  <a:lnTo>
                    <a:pt x="219236" y="41923"/>
                  </a:lnTo>
                  <a:lnTo>
                    <a:pt x="188352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74445" y="4674653"/>
              <a:ext cx="979152" cy="63171"/>
            </a:xfrm>
            <a:custGeom>
              <a:avLst/>
              <a:gdLst/>
              <a:ahLst/>
              <a:cxnLst/>
              <a:rect l="0" t="0" r="0" b="0"/>
              <a:pathLst>
                <a:path w="979152" h="63171">
                  <a:moveTo>
                    <a:pt x="979151" y="0"/>
                  </a:moveTo>
                  <a:lnTo>
                    <a:pt x="920534" y="9064"/>
                  </a:lnTo>
                  <a:lnTo>
                    <a:pt x="857698" y="18668"/>
                  </a:lnTo>
                  <a:lnTo>
                    <a:pt x="797622" y="26174"/>
                  </a:lnTo>
                  <a:lnTo>
                    <a:pt x="749240" y="29982"/>
                  </a:lnTo>
                  <a:lnTo>
                    <a:pt x="692270" y="31110"/>
                  </a:lnTo>
                  <a:lnTo>
                    <a:pt x="631844" y="38727"/>
                  </a:lnTo>
                  <a:lnTo>
                    <a:pt x="577157" y="41110"/>
                  </a:lnTo>
                  <a:lnTo>
                    <a:pt x="522219" y="41816"/>
                  </a:lnTo>
                  <a:lnTo>
                    <a:pt x="462008" y="42026"/>
                  </a:lnTo>
                  <a:lnTo>
                    <a:pt x="399714" y="42088"/>
                  </a:lnTo>
                  <a:lnTo>
                    <a:pt x="340312" y="43276"/>
                  </a:lnTo>
                  <a:lnTo>
                    <a:pt x="280782" y="50445"/>
                  </a:lnTo>
                  <a:lnTo>
                    <a:pt x="227474" y="55111"/>
                  </a:lnTo>
                  <a:lnTo>
                    <a:pt x="173465" y="60783"/>
                  </a:lnTo>
                  <a:lnTo>
                    <a:pt x="124707" y="62463"/>
                  </a:lnTo>
                  <a:lnTo>
                    <a:pt x="61418" y="63031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33994" y="4832580"/>
              <a:ext cx="315479" cy="374123"/>
            </a:xfrm>
            <a:custGeom>
              <a:avLst/>
              <a:gdLst/>
              <a:ahLst/>
              <a:cxnLst/>
              <a:rect l="0" t="0" r="0" b="0"/>
              <a:pathLst>
                <a:path w="315479" h="374123">
                  <a:moveTo>
                    <a:pt x="235291" y="0"/>
                  </a:moveTo>
                  <a:lnTo>
                    <a:pt x="191328" y="23719"/>
                  </a:lnTo>
                  <a:lnTo>
                    <a:pt x="128838" y="38883"/>
                  </a:lnTo>
                  <a:lnTo>
                    <a:pt x="73623" y="41475"/>
                  </a:lnTo>
                  <a:lnTo>
                    <a:pt x="37260" y="47514"/>
                  </a:lnTo>
                  <a:lnTo>
                    <a:pt x="28401" y="52733"/>
                  </a:lnTo>
                  <a:lnTo>
                    <a:pt x="15438" y="67891"/>
                  </a:lnTo>
                  <a:lnTo>
                    <a:pt x="1563" y="96155"/>
                  </a:lnTo>
                  <a:lnTo>
                    <a:pt x="0" y="119554"/>
                  </a:lnTo>
                  <a:lnTo>
                    <a:pt x="8529" y="167115"/>
                  </a:lnTo>
                  <a:lnTo>
                    <a:pt x="23693" y="194055"/>
                  </a:lnTo>
                  <a:lnTo>
                    <a:pt x="29884" y="197220"/>
                  </a:lnTo>
                  <a:lnTo>
                    <a:pt x="36352" y="196991"/>
                  </a:lnTo>
                  <a:lnTo>
                    <a:pt x="99101" y="166231"/>
                  </a:lnTo>
                  <a:lnTo>
                    <a:pt x="141838" y="152332"/>
                  </a:lnTo>
                  <a:lnTo>
                    <a:pt x="179395" y="150030"/>
                  </a:lnTo>
                  <a:lnTo>
                    <a:pt x="202260" y="153638"/>
                  </a:lnTo>
                  <a:lnTo>
                    <a:pt x="221000" y="162260"/>
                  </a:lnTo>
                  <a:lnTo>
                    <a:pt x="282740" y="216379"/>
                  </a:lnTo>
                  <a:lnTo>
                    <a:pt x="304982" y="238287"/>
                  </a:lnTo>
                  <a:lnTo>
                    <a:pt x="313058" y="258764"/>
                  </a:lnTo>
                  <a:lnTo>
                    <a:pt x="315478" y="283462"/>
                  </a:lnTo>
                  <a:lnTo>
                    <a:pt x="312653" y="310037"/>
                  </a:lnTo>
                  <a:lnTo>
                    <a:pt x="306753" y="320165"/>
                  </a:lnTo>
                  <a:lnTo>
                    <a:pt x="287719" y="334538"/>
                  </a:lnTo>
                  <a:lnTo>
                    <a:pt x="224744" y="360962"/>
                  </a:lnTo>
                  <a:lnTo>
                    <a:pt x="163784" y="370625"/>
                  </a:lnTo>
                  <a:lnTo>
                    <a:pt x="141509" y="374122"/>
                  </a:lnTo>
                  <a:lnTo>
                    <a:pt x="82430" y="369469"/>
                  </a:lnTo>
                  <a:lnTo>
                    <a:pt x="64797" y="365810"/>
                  </a:lnTo>
                  <a:lnTo>
                    <a:pt x="4577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95668" y="4895751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7958" y="169178"/>
                  </a:lnTo>
                  <a:lnTo>
                    <a:pt x="27028" y="216373"/>
                  </a:lnTo>
                  <a:lnTo>
                    <a:pt x="31405" y="266232"/>
                  </a:lnTo>
                  <a:lnTo>
                    <a:pt x="42772" y="322474"/>
                  </a:lnTo>
                  <a:lnTo>
                    <a:pt x="52837" y="350571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57732" y="4853637"/>
              <a:ext cx="222165" cy="252084"/>
            </a:xfrm>
            <a:custGeom>
              <a:avLst/>
              <a:gdLst/>
              <a:ahLst/>
              <a:cxnLst/>
              <a:rect l="0" t="0" r="0" b="0"/>
              <a:pathLst>
                <a:path w="222165" h="252084">
                  <a:moveTo>
                    <a:pt x="222164" y="221098"/>
                  </a:moveTo>
                  <a:lnTo>
                    <a:pt x="179472" y="224218"/>
                  </a:lnTo>
                  <a:lnTo>
                    <a:pt x="116828" y="242429"/>
                  </a:lnTo>
                  <a:lnTo>
                    <a:pt x="82159" y="249646"/>
                  </a:lnTo>
                  <a:lnTo>
                    <a:pt x="28522" y="252083"/>
                  </a:lnTo>
                  <a:lnTo>
                    <a:pt x="18200" y="248774"/>
                  </a:lnTo>
                  <a:lnTo>
                    <a:pt x="10149" y="243058"/>
                  </a:lnTo>
                  <a:lnTo>
                    <a:pt x="3612" y="235738"/>
                  </a:lnTo>
                  <a:lnTo>
                    <a:pt x="423" y="227349"/>
                  </a:lnTo>
                  <a:lnTo>
                    <a:pt x="0" y="208668"/>
                  </a:lnTo>
                  <a:lnTo>
                    <a:pt x="12378" y="154558"/>
                  </a:lnTo>
                  <a:lnTo>
                    <a:pt x="28075" y="94529"/>
                  </a:lnTo>
                  <a:lnTo>
                    <a:pt x="37638" y="33173"/>
                  </a:lnTo>
                  <a:lnTo>
                    <a:pt x="431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958300" y="326383"/>
            <a:ext cx="2021473" cy="904573"/>
            <a:chOff x="1958300" y="326383"/>
            <a:chExt cx="2021473" cy="904573"/>
          </a:xfrm>
        </p:grpSpPr>
        <p:sp>
          <p:nvSpPr>
            <p:cNvPr id="2" name="Freeform 1"/>
            <p:cNvSpPr/>
            <p:nvPr/>
          </p:nvSpPr>
          <p:spPr>
            <a:xfrm>
              <a:off x="2295212" y="36849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1992" y="58617"/>
                  </a:lnTo>
                  <a:lnTo>
                    <a:pt x="5508" y="118333"/>
                  </a:lnTo>
                  <a:lnTo>
                    <a:pt x="9041" y="164913"/>
                  </a:lnTo>
                  <a:lnTo>
                    <a:pt x="10088" y="216929"/>
                  </a:lnTo>
                  <a:lnTo>
                    <a:pt x="10398" y="265097"/>
                  </a:lnTo>
                  <a:lnTo>
                    <a:pt x="4914" y="32259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3834" y="400082"/>
              <a:ext cx="262965" cy="187002"/>
            </a:xfrm>
            <a:custGeom>
              <a:avLst/>
              <a:gdLst/>
              <a:ahLst/>
              <a:cxnLst/>
              <a:rect l="0" t="0" r="0" b="0"/>
              <a:pathLst>
                <a:path w="262965" h="187002">
                  <a:moveTo>
                    <a:pt x="262964" y="115814"/>
                  </a:moveTo>
                  <a:lnTo>
                    <a:pt x="204347" y="130468"/>
                  </a:lnTo>
                  <a:lnTo>
                    <a:pt x="151342" y="144012"/>
                  </a:lnTo>
                  <a:lnTo>
                    <a:pt x="95060" y="167043"/>
                  </a:lnTo>
                  <a:lnTo>
                    <a:pt x="51333" y="183862"/>
                  </a:lnTo>
                  <a:lnTo>
                    <a:pt x="25796" y="187001"/>
                  </a:lnTo>
                  <a:lnTo>
                    <a:pt x="15944" y="184329"/>
                  </a:lnTo>
                  <a:lnTo>
                    <a:pt x="8207" y="179038"/>
                  </a:lnTo>
                  <a:lnTo>
                    <a:pt x="1879" y="172002"/>
                  </a:lnTo>
                  <a:lnTo>
                    <a:pt x="0" y="163801"/>
                  </a:lnTo>
                  <a:lnTo>
                    <a:pt x="4151" y="145330"/>
                  </a:lnTo>
                  <a:lnTo>
                    <a:pt x="32378" y="89271"/>
                  </a:lnTo>
                  <a:lnTo>
                    <a:pt x="73542" y="31104"/>
                  </a:lnTo>
                  <a:lnTo>
                    <a:pt x="945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58300" y="747523"/>
              <a:ext cx="610654" cy="21058"/>
            </a:xfrm>
            <a:custGeom>
              <a:avLst/>
              <a:gdLst/>
              <a:ahLst/>
              <a:cxnLst/>
              <a:rect l="0" t="0" r="0" b="0"/>
              <a:pathLst>
                <a:path w="610654" h="21058">
                  <a:moveTo>
                    <a:pt x="610653" y="0"/>
                  </a:moveTo>
                  <a:lnTo>
                    <a:pt x="561722" y="0"/>
                  </a:lnTo>
                  <a:lnTo>
                    <a:pt x="513877" y="0"/>
                  </a:lnTo>
                  <a:lnTo>
                    <a:pt x="459536" y="0"/>
                  </a:lnTo>
                  <a:lnTo>
                    <a:pt x="398981" y="0"/>
                  </a:lnTo>
                  <a:lnTo>
                    <a:pt x="336586" y="0"/>
                  </a:lnTo>
                  <a:lnTo>
                    <a:pt x="283003" y="3119"/>
                  </a:lnTo>
                  <a:lnTo>
                    <a:pt x="235541" y="11453"/>
                  </a:lnTo>
                  <a:lnTo>
                    <a:pt x="177025" y="18211"/>
                  </a:lnTo>
                  <a:lnTo>
                    <a:pt x="121472" y="20214"/>
                  </a:lnTo>
                  <a:lnTo>
                    <a:pt x="72257" y="20807"/>
                  </a:lnTo>
                  <a:lnTo>
                    <a:pt x="29988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92756" y="850043"/>
              <a:ext cx="239327" cy="380913"/>
            </a:xfrm>
            <a:custGeom>
              <a:avLst/>
              <a:gdLst/>
              <a:ahLst/>
              <a:cxnLst/>
              <a:rect l="0" t="0" r="0" b="0"/>
              <a:pathLst>
                <a:path w="239327" h="380913">
                  <a:moveTo>
                    <a:pt x="218270" y="44879"/>
                  </a:moveTo>
                  <a:lnTo>
                    <a:pt x="194223" y="54454"/>
                  </a:lnTo>
                  <a:lnTo>
                    <a:pt x="133148" y="100996"/>
                  </a:lnTo>
                  <a:lnTo>
                    <a:pt x="105311" y="133256"/>
                  </a:lnTo>
                  <a:lnTo>
                    <a:pt x="66567" y="185372"/>
                  </a:lnTo>
                  <a:lnTo>
                    <a:pt x="31026" y="235801"/>
                  </a:lnTo>
                  <a:lnTo>
                    <a:pt x="6718" y="290822"/>
                  </a:lnTo>
                  <a:lnTo>
                    <a:pt x="0" y="338329"/>
                  </a:lnTo>
                  <a:lnTo>
                    <a:pt x="2566" y="351647"/>
                  </a:lnTo>
                  <a:lnTo>
                    <a:pt x="14777" y="372683"/>
                  </a:lnTo>
                  <a:lnTo>
                    <a:pt x="22946" y="378058"/>
                  </a:lnTo>
                  <a:lnTo>
                    <a:pt x="41382" y="380912"/>
                  </a:lnTo>
                  <a:lnTo>
                    <a:pt x="77081" y="375941"/>
                  </a:lnTo>
                  <a:lnTo>
                    <a:pt x="111705" y="361470"/>
                  </a:lnTo>
                  <a:lnTo>
                    <a:pt x="161389" y="321886"/>
                  </a:lnTo>
                  <a:lnTo>
                    <a:pt x="182959" y="295411"/>
                  </a:lnTo>
                  <a:lnTo>
                    <a:pt x="190877" y="269310"/>
                  </a:lnTo>
                  <a:lnTo>
                    <a:pt x="192057" y="240552"/>
                  </a:lnTo>
                  <a:lnTo>
                    <a:pt x="184783" y="216073"/>
                  </a:lnTo>
                  <a:lnTo>
                    <a:pt x="170631" y="196614"/>
                  </a:lnTo>
                  <a:lnTo>
                    <a:pt x="107722" y="143399"/>
                  </a:lnTo>
                  <a:lnTo>
                    <a:pt x="49351" y="101053"/>
                  </a:lnTo>
                  <a:lnTo>
                    <a:pt x="23680" y="79980"/>
                  </a:lnTo>
                  <a:lnTo>
                    <a:pt x="20693" y="71789"/>
                  </a:lnTo>
                  <a:lnTo>
                    <a:pt x="21041" y="62819"/>
                  </a:lnTo>
                  <a:lnTo>
                    <a:pt x="23613" y="53330"/>
                  </a:lnTo>
                  <a:lnTo>
                    <a:pt x="35829" y="36546"/>
                  </a:lnTo>
                  <a:lnTo>
                    <a:pt x="52957" y="22458"/>
                  </a:lnTo>
                  <a:lnTo>
                    <a:pt x="102870" y="0"/>
                  </a:lnTo>
                  <a:lnTo>
                    <a:pt x="153057" y="1006"/>
                  </a:lnTo>
                  <a:lnTo>
                    <a:pt x="216383" y="8122"/>
                  </a:lnTo>
                  <a:lnTo>
                    <a:pt x="239326" y="13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42694" y="736994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0"/>
                  </a:moveTo>
                  <a:lnTo>
                    <a:pt x="235339" y="3120"/>
                  </a:lnTo>
                  <a:lnTo>
                    <a:pt x="187493" y="8334"/>
                  </a:lnTo>
                  <a:lnTo>
                    <a:pt x="124513" y="10095"/>
                  </a:lnTo>
                  <a:lnTo>
                    <a:pt x="67012" y="10443"/>
                  </a:lnTo>
                  <a:lnTo>
                    <a:pt x="19953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74279" y="852808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10528"/>
                  </a:moveTo>
                  <a:lnTo>
                    <a:pt x="277771" y="3293"/>
                  </a:lnTo>
                  <a:lnTo>
                    <a:pt x="221548" y="650"/>
                  </a:lnTo>
                  <a:lnTo>
                    <a:pt x="159446" y="128"/>
                  </a:lnTo>
                  <a:lnTo>
                    <a:pt x="99260" y="25"/>
                  </a:lnTo>
                  <a:lnTo>
                    <a:pt x="42311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26922" y="431668"/>
              <a:ext cx="197174" cy="178985"/>
            </a:xfrm>
            <a:custGeom>
              <a:avLst/>
              <a:gdLst/>
              <a:ahLst/>
              <a:cxnLst/>
              <a:rect l="0" t="0" r="0" b="0"/>
              <a:pathLst>
                <a:path w="197174" h="178985">
                  <a:moveTo>
                    <a:pt x="0" y="0"/>
                  </a:moveTo>
                  <a:lnTo>
                    <a:pt x="58617" y="0"/>
                  </a:lnTo>
                  <a:lnTo>
                    <a:pt x="118333" y="11453"/>
                  </a:lnTo>
                  <a:lnTo>
                    <a:pt x="176760" y="29367"/>
                  </a:lnTo>
                  <a:lnTo>
                    <a:pt x="193984" y="40738"/>
                  </a:lnTo>
                  <a:lnTo>
                    <a:pt x="197173" y="47046"/>
                  </a:lnTo>
                  <a:lnTo>
                    <a:pt x="196959" y="53591"/>
                  </a:lnTo>
                  <a:lnTo>
                    <a:pt x="194477" y="60294"/>
                  </a:lnTo>
                  <a:lnTo>
                    <a:pt x="182361" y="70861"/>
                  </a:lnTo>
                  <a:lnTo>
                    <a:pt x="122594" y="94507"/>
                  </a:lnTo>
                  <a:lnTo>
                    <a:pt x="109806" y="98100"/>
                  </a:lnTo>
                  <a:lnTo>
                    <a:pt x="102449" y="104004"/>
                  </a:lnTo>
                  <a:lnTo>
                    <a:pt x="98715" y="111450"/>
                  </a:lnTo>
                  <a:lnTo>
                    <a:pt x="97395" y="119924"/>
                  </a:lnTo>
                  <a:lnTo>
                    <a:pt x="98855" y="127912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84849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5500" y="326383"/>
              <a:ext cx="306970" cy="292925"/>
            </a:xfrm>
            <a:custGeom>
              <a:avLst/>
              <a:gdLst/>
              <a:ahLst/>
              <a:cxnLst/>
              <a:rect l="0" t="0" r="0" b="0"/>
              <a:pathLst>
                <a:path w="306970" h="292925">
                  <a:moveTo>
                    <a:pt x="222116" y="0"/>
                  </a:moveTo>
                  <a:lnTo>
                    <a:pt x="204136" y="15641"/>
                  </a:lnTo>
                  <a:lnTo>
                    <a:pt x="187219" y="23719"/>
                  </a:lnTo>
                  <a:lnTo>
                    <a:pt x="125999" y="30550"/>
                  </a:lnTo>
                  <a:lnTo>
                    <a:pt x="70939" y="25792"/>
                  </a:lnTo>
                  <a:lnTo>
                    <a:pt x="29014" y="22460"/>
                  </a:lnTo>
                  <a:lnTo>
                    <a:pt x="18512" y="25502"/>
                  </a:lnTo>
                  <a:lnTo>
                    <a:pt x="10341" y="31039"/>
                  </a:lnTo>
                  <a:lnTo>
                    <a:pt x="3724" y="38240"/>
                  </a:lnTo>
                  <a:lnTo>
                    <a:pt x="482" y="46550"/>
                  </a:lnTo>
                  <a:lnTo>
                    <a:pt x="0" y="65143"/>
                  </a:lnTo>
                  <a:lnTo>
                    <a:pt x="6305" y="95341"/>
                  </a:lnTo>
                  <a:lnTo>
                    <a:pt x="34805" y="148914"/>
                  </a:lnTo>
                  <a:lnTo>
                    <a:pt x="42260" y="155428"/>
                  </a:lnTo>
                  <a:lnTo>
                    <a:pt x="63021" y="162666"/>
                  </a:lnTo>
                  <a:lnTo>
                    <a:pt x="122917" y="162480"/>
                  </a:lnTo>
                  <a:lnTo>
                    <a:pt x="182634" y="172865"/>
                  </a:lnTo>
                  <a:lnTo>
                    <a:pt x="238320" y="193417"/>
                  </a:lnTo>
                  <a:lnTo>
                    <a:pt x="281209" y="213074"/>
                  </a:lnTo>
                  <a:lnTo>
                    <a:pt x="296343" y="226891"/>
                  </a:lnTo>
                  <a:lnTo>
                    <a:pt x="306969" y="244730"/>
                  </a:lnTo>
                  <a:lnTo>
                    <a:pt x="306760" y="253230"/>
                  </a:lnTo>
                  <a:lnTo>
                    <a:pt x="303112" y="261237"/>
                  </a:lnTo>
                  <a:lnTo>
                    <a:pt x="289700" y="275203"/>
                  </a:lnTo>
                  <a:lnTo>
                    <a:pt x="272040" y="285309"/>
                  </a:lnTo>
                  <a:lnTo>
                    <a:pt x="215297" y="292924"/>
                  </a:lnTo>
                  <a:lnTo>
                    <a:pt x="154002" y="291308"/>
                  </a:lnTo>
                  <a:lnTo>
                    <a:pt x="91975" y="276554"/>
                  </a:lnTo>
                  <a:lnTo>
                    <a:pt x="7471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53347" y="705432"/>
              <a:ext cx="526426" cy="27101"/>
            </a:xfrm>
            <a:custGeom>
              <a:avLst/>
              <a:gdLst/>
              <a:ahLst/>
              <a:cxnLst/>
              <a:rect l="0" t="0" r="0" b="0"/>
              <a:pathLst>
                <a:path w="526426" h="27101">
                  <a:moveTo>
                    <a:pt x="526425" y="21034"/>
                  </a:moveTo>
                  <a:lnTo>
                    <a:pt x="491633" y="27100"/>
                  </a:lnTo>
                  <a:lnTo>
                    <a:pt x="429648" y="19459"/>
                  </a:lnTo>
                  <a:lnTo>
                    <a:pt x="375308" y="10039"/>
                  </a:lnTo>
                  <a:lnTo>
                    <a:pt x="314753" y="2958"/>
                  </a:lnTo>
                  <a:lnTo>
                    <a:pt x="258596" y="860"/>
                  </a:lnTo>
                  <a:lnTo>
                    <a:pt x="206082" y="239"/>
                  </a:lnTo>
                  <a:lnTo>
                    <a:pt x="146069" y="54"/>
                  </a:lnTo>
                  <a:lnTo>
                    <a:pt x="86953" y="0"/>
                  </a:lnTo>
                  <a:lnTo>
                    <a:pt x="25754" y="5571"/>
                  </a:lnTo>
                  <a:lnTo>
                    <a:pt x="0" y="10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08465" y="812581"/>
              <a:ext cx="255494" cy="356083"/>
            </a:xfrm>
            <a:custGeom>
              <a:avLst/>
              <a:gdLst/>
              <a:ahLst/>
              <a:cxnLst/>
              <a:rect l="0" t="0" r="0" b="0"/>
              <a:pathLst>
                <a:path w="255494" h="356083">
                  <a:moveTo>
                    <a:pt x="234436" y="92869"/>
                  </a:moveTo>
                  <a:lnTo>
                    <a:pt x="240026" y="76102"/>
                  </a:lnTo>
                  <a:lnTo>
                    <a:pt x="238162" y="67653"/>
                  </a:lnTo>
                  <a:lnTo>
                    <a:pt x="213076" y="31996"/>
                  </a:lnTo>
                  <a:lnTo>
                    <a:pt x="198037" y="17851"/>
                  </a:lnTo>
                  <a:lnTo>
                    <a:pt x="179654" y="7665"/>
                  </a:lnTo>
                  <a:lnTo>
                    <a:pt x="123616" y="0"/>
                  </a:lnTo>
                  <a:lnTo>
                    <a:pt x="80458" y="1012"/>
                  </a:lnTo>
                  <a:lnTo>
                    <a:pt x="40374" y="15089"/>
                  </a:lnTo>
                  <a:lnTo>
                    <a:pt x="21065" y="27495"/>
                  </a:lnTo>
                  <a:lnTo>
                    <a:pt x="7803" y="43927"/>
                  </a:lnTo>
                  <a:lnTo>
                    <a:pt x="2629" y="53222"/>
                  </a:lnTo>
                  <a:lnTo>
                    <a:pt x="0" y="72909"/>
                  </a:lnTo>
                  <a:lnTo>
                    <a:pt x="3900" y="92187"/>
                  </a:lnTo>
                  <a:lnTo>
                    <a:pt x="25468" y="123627"/>
                  </a:lnTo>
                  <a:lnTo>
                    <a:pt x="31953" y="130922"/>
                  </a:lnTo>
                  <a:lnTo>
                    <a:pt x="63437" y="146778"/>
                  </a:lnTo>
                  <a:lnTo>
                    <a:pt x="107991" y="153296"/>
                  </a:lnTo>
                  <a:lnTo>
                    <a:pt x="147058" y="149638"/>
                  </a:lnTo>
                  <a:lnTo>
                    <a:pt x="180860" y="135556"/>
                  </a:lnTo>
                  <a:lnTo>
                    <a:pt x="207513" y="116566"/>
                  </a:lnTo>
                  <a:lnTo>
                    <a:pt x="214148" y="116856"/>
                  </a:lnTo>
                  <a:lnTo>
                    <a:pt x="219741" y="121728"/>
                  </a:lnTo>
                  <a:lnTo>
                    <a:pt x="224639" y="129656"/>
                  </a:lnTo>
                  <a:lnTo>
                    <a:pt x="236266" y="186115"/>
                  </a:lnTo>
                  <a:lnTo>
                    <a:pt x="248836" y="235031"/>
                  </a:lnTo>
                  <a:lnTo>
                    <a:pt x="254178" y="296989"/>
                  </a:lnTo>
                  <a:lnTo>
                    <a:pt x="255493" y="356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55818" y="223692"/>
            <a:ext cx="2280438" cy="1152062"/>
            <a:chOff x="1855818" y="223692"/>
            <a:chExt cx="2280438" cy="1152062"/>
          </a:xfrm>
        </p:grpSpPr>
        <p:sp>
          <p:nvSpPr>
            <p:cNvPr id="14" name="Freeform 13"/>
            <p:cNvSpPr/>
            <p:nvPr/>
          </p:nvSpPr>
          <p:spPr>
            <a:xfrm>
              <a:off x="1974717" y="223692"/>
              <a:ext cx="2103004" cy="1152062"/>
            </a:xfrm>
            <a:custGeom>
              <a:avLst/>
              <a:gdLst/>
              <a:ahLst/>
              <a:cxnLst/>
              <a:rect l="0" t="0" r="0" b="0"/>
              <a:pathLst>
                <a:path w="2103004" h="1152062">
                  <a:moveTo>
                    <a:pt x="573179" y="534359"/>
                  </a:moveTo>
                  <a:lnTo>
                    <a:pt x="519035" y="542693"/>
                  </a:lnTo>
                  <a:lnTo>
                    <a:pt x="457384" y="553004"/>
                  </a:lnTo>
                  <a:lnTo>
                    <a:pt x="404033" y="569281"/>
                  </a:lnTo>
                  <a:lnTo>
                    <a:pt x="348435" y="594680"/>
                  </a:lnTo>
                  <a:lnTo>
                    <a:pt x="286696" y="620869"/>
                  </a:lnTo>
                  <a:lnTo>
                    <a:pt x="249259" y="643440"/>
                  </a:lnTo>
                  <a:lnTo>
                    <a:pt x="193308" y="692787"/>
                  </a:lnTo>
                  <a:lnTo>
                    <a:pt x="132488" y="744995"/>
                  </a:lnTo>
                  <a:lnTo>
                    <a:pt x="81657" y="805914"/>
                  </a:lnTo>
                  <a:lnTo>
                    <a:pt x="44851" y="860455"/>
                  </a:lnTo>
                  <a:lnTo>
                    <a:pt x="22861" y="913347"/>
                  </a:lnTo>
                  <a:lnTo>
                    <a:pt x="4729" y="974356"/>
                  </a:lnTo>
                  <a:lnTo>
                    <a:pt x="0" y="997805"/>
                  </a:lnTo>
                  <a:lnTo>
                    <a:pt x="9387" y="1059192"/>
                  </a:lnTo>
                  <a:lnTo>
                    <a:pt x="24634" y="1091898"/>
                  </a:lnTo>
                  <a:lnTo>
                    <a:pt x="49559" y="1118226"/>
                  </a:lnTo>
                  <a:lnTo>
                    <a:pt x="108099" y="1143796"/>
                  </a:lnTo>
                  <a:lnTo>
                    <a:pt x="147209" y="1152061"/>
                  </a:lnTo>
                  <a:lnTo>
                    <a:pt x="195841" y="1151390"/>
                  </a:lnTo>
                  <a:lnTo>
                    <a:pt x="259087" y="1146272"/>
                  </a:lnTo>
                  <a:lnTo>
                    <a:pt x="316641" y="1136855"/>
                  </a:lnTo>
                  <a:lnTo>
                    <a:pt x="369950" y="1123730"/>
                  </a:lnTo>
                  <a:lnTo>
                    <a:pt x="432596" y="1106378"/>
                  </a:lnTo>
                  <a:lnTo>
                    <a:pt x="494051" y="1083267"/>
                  </a:lnTo>
                  <a:lnTo>
                    <a:pt x="554992" y="1065269"/>
                  </a:lnTo>
                  <a:lnTo>
                    <a:pt x="609491" y="1050448"/>
                  </a:lnTo>
                  <a:lnTo>
                    <a:pt x="658807" y="1036665"/>
                  </a:lnTo>
                  <a:lnTo>
                    <a:pt x="722284" y="1011046"/>
                  </a:lnTo>
                  <a:lnTo>
                    <a:pt x="773818" y="990691"/>
                  </a:lnTo>
                  <a:lnTo>
                    <a:pt x="831657" y="968473"/>
                  </a:lnTo>
                  <a:lnTo>
                    <a:pt x="883159" y="946884"/>
                  </a:lnTo>
                  <a:lnTo>
                    <a:pt x="944023" y="921508"/>
                  </a:lnTo>
                  <a:lnTo>
                    <a:pt x="998292" y="900952"/>
                  </a:lnTo>
                  <a:lnTo>
                    <a:pt x="1059746" y="873678"/>
                  </a:lnTo>
                  <a:lnTo>
                    <a:pt x="1120741" y="846805"/>
                  </a:lnTo>
                  <a:lnTo>
                    <a:pt x="1174013" y="826751"/>
                  </a:lnTo>
                  <a:lnTo>
                    <a:pt x="1236351" y="800981"/>
                  </a:lnTo>
                  <a:lnTo>
                    <a:pt x="1289786" y="775802"/>
                  </a:lnTo>
                  <a:lnTo>
                    <a:pt x="1345401" y="748298"/>
                  </a:lnTo>
                  <a:lnTo>
                    <a:pt x="1408683" y="720335"/>
                  </a:lnTo>
                  <a:lnTo>
                    <a:pt x="1467456" y="692281"/>
                  </a:lnTo>
                  <a:lnTo>
                    <a:pt x="1524126" y="664210"/>
                  </a:lnTo>
                  <a:lnTo>
                    <a:pt x="1586093" y="637449"/>
                  </a:lnTo>
                  <a:lnTo>
                    <a:pt x="1644816" y="611496"/>
                  </a:lnTo>
                  <a:lnTo>
                    <a:pt x="1701697" y="579511"/>
                  </a:lnTo>
                  <a:lnTo>
                    <a:pt x="1757916" y="552984"/>
                  </a:lnTo>
                  <a:lnTo>
                    <a:pt x="1820474" y="520275"/>
                  </a:lnTo>
                  <a:lnTo>
                    <a:pt x="1875484" y="481015"/>
                  </a:lnTo>
                  <a:lnTo>
                    <a:pt x="1931411" y="439464"/>
                  </a:lnTo>
                  <a:lnTo>
                    <a:pt x="1991977" y="395348"/>
                  </a:lnTo>
                  <a:lnTo>
                    <a:pt x="2049934" y="333474"/>
                  </a:lnTo>
                  <a:lnTo>
                    <a:pt x="2073334" y="302482"/>
                  </a:lnTo>
                  <a:lnTo>
                    <a:pt x="2099335" y="239539"/>
                  </a:lnTo>
                  <a:lnTo>
                    <a:pt x="2103003" y="229018"/>
                  </a:lnTo>
                  <a:lnTo>
                    <a:pt x="2102577" y="191854"/>
                  </a:lnTo>
                  <a:lnTo>
                    <a:pt x="2090782" y="138544"/>
                  </a:lnTo>
                  <a:lnTo>
                    <a:pt x="2067135" y="96125"/>
                  </a:lnTo>
                  <a:lnTo>
                    <a:pt x="2022897" y="50396"/>
                  </a:lnTo>
                  <a:lnTo>
                    <a:pt x="1993574" y="32214"/>
                  </a:lnTo>
                  <a:lnTo>
                    <a:pt x="1941045" y="15590"/>
                  </a:lnTo>
                  <a:lnTo>
                    <a:pt x="1882750" y="2211"/>
                  </a:lnTo>
                  <a:lnTo>
                    <a:pt x="1841434" y="0"/>
                  </a:lnTo>
                  <a:lnTo>
                    <a:pt x="1779004" y="12248"/>
                  </a:lnTo>
                  <a:lnTo>
                    <a:pt x="1724010" y="18405"/>
                  </a:lnTo>
                  <a:lnTo>
                    <a:pt x="1668087" y="32793"/>
                  </a:lnTo>
                  <a:lnTo>
                    <a:pt x="1606351" y="56182"/>
                  </a:lnTo>
                  <a:lnTo>
                    <a:pt x="1546922" y="80087"/>
                  </a:lnTo>
                  <a:lnTo>
                    <a:pt x="1486713" y="113478"/>
                  </a:lnTo>
                  <a:lnTo>
                    <a:pt x="1432523" y="141346"/>
                  </a:lnTo>
                  <a:lnTo>
                    <a:pt x="1376759" y="169381"/>
                  </a:lnTo>
                  <a:lnTo>
                    <a:pt x="1320683" y="197449"/>
                  </a:lnTo>
                  <a:lnTo>
                    <a:pt x="1264547" y="225524"/>
                  </a:lnTo>
                  <a:lnTo>
                    <a:pt x="1208932" y="252285"/>
                  </a:lnTo>
                  <a:lnTo>
                    <a:pt x="1154685" y="284304"/>
                  </a:lnTo>
                  <a:lnTo>
                    <a:pt x="1113734" y="304985"/>
                  </a:lnTo>
                  <a:lnTo>
                    <a:pt x="1087023" y="321337"/>
                  </a:lnTo>
                  <a:lnTo>
                    <a:pt x="1026587" y="356655"/>
                  </a:lnTo>
                  <a:lnTo>
                    <a:pt x="970840" y="386520"/>
                  </a:lnTo>
                  <a:lnTo>
                    <a:pt x="912998" y="420702"/>
                  </a:lnTo>
                  <a:lnTo>
                    <a:pt x="886775" y="437122"/>
                  </a:lnTo>
                  <a:lnTo>
                    <a:pt x="859899" y="452516"/>
                  </a:lnTo>
                  <a:lnTo>
                    <a:pt x="833998" y="468775"/>
                  </a:lnTo>
                  <a:lnTo>
                    <a:pt x="782626" y="495928"/>
                  </a:lnTo>
                  <a:lnTo>
                    <a:pt x="733243" y="519333"/>
                  </a:lnTo>
                  <a:lnTo>
                    <a:pt x="680966" y="540966"/>
                  </a:lnTo>
                  <a:lnTo>
                    <a:pt x="630605" y="566557"/>
                  </a:lnTo>
                  <a:lnTo>
                    <a:pt x="571902" y="599951"/>
                  </a:lnTo>
                  <a:lnTo>
                    <a:pt x="520368" y="627080"/>
                  </a:lnTo>
                  <a:lnTo>
                    <a:pt x="463918" y="652804"/>
                  </a:lnTo>
                  <a:lnTo>
                    <a:pt x="405586" y="679751"/>
                  </a:lnTo>
                  <a:lnTo>
                    <a:pt x="383666" y="692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55818" y="327057"/>
              <a:ext cx="2280438" cy="1009574"/>
            </a:xfrm>
            <a:custGeom>
              <a:avLst/>
              <a:gdLst/>
              <a:ahLst/>
              <a:cxnLst/>
              <a:rect l="0" t="0" r="0" b="0"/>
              <a:pathLst>
                <a:path w="2280438" h="1009574">
                  <a:moveTo>
                    <a:pt x="765777" y="51968"/>
                  </a:moveTo>
                  <a:lnTo>
                    <a:pt x="703497" y="34010"/>
                  </a:lnTo>
                  <a:lnTo>
                    <a:pt x="646327" y="20302"/>
                  </a:lnTo>
                  <a:lnTo>
                    <a:pt x="584645" y="11918"/>
                  </a:lnTo>
                  <a:lnTo>
                    <a:pt x="521335" y="9092"/>
                  </a:lnTo>
                  <a:lnTo>
                    <a:pt x="466368" y="1602"/>
                  </a:lnTo>
                  <a:lnTo>
                    <a:pt x="413851" y="0"/>
                  </a:lnTo>
                  <a:lnTo>
                    <a:pt x="353837" y="2645"/>
                  </a:lnTo>
                  <a:lnTo>
                    <a:pt x="294721" y="7718"/>
                  </a:lnTo>
                  <a:lnTo>
                    <a:pt x="233522" y="15022"/>
                  </a:lnTo>
                  <a:lnTo>
                    <a:pt x="173681" y="31130"/>
                  </a:lnTo>
                  <a:lnTo>
                    <a:pt x="119536" y="50582"/>
                  </a:lnTo>
                  <a:lnTo>
                    <a:pt x="66120" y="76954"/>
                  </a:lnTo>
                  <a:lnTo>
                    <a:pt x="22983" y="111685"/>
                  </a:lnTo>
                  <a:lnTo>
                    <a:pt x="6657" y="143882"/>
                  </a:lnTo>
                  <a:lnTo>
                    <a:pt x="0" y="183057"/>
                  </a:lnTo>
                  <a:lnTo>
                    <a:pt x="4682" y="207326"/>
                  </a:lnTo>
                  <a:lnTo>
                    <a:pt x="20472" y="237600"/>
                  </a:lnTo>
                  <a:lnTo>
                    <a:pt x="62047" y="283301"/>
                  </a:lnTo>
                  <a:lnTo>
                    <a:pt x="123686" y="327715"/>
                  </a:lnTo>
                  <a:lnTo>
                    <a:pt x="180657" y="361751"/>
                  </a:lnTo>
                  <a:lnTo>
                    <a:pt x="243914" y="390435"/>
                  </a:lnTo>
                  <a:lnTo>
                    <a:pt x="298052" y="413277"/>
                  </a:lnTo>
                  <a:lnTo>
                    <a:pt x="360166" y="434019"/>
                  </a:lnTo>
                  <a:lnTo>
                    <a:pt x="415122" y="456852"/>
                  </a:lnTo>
                  <a:lnTo>
                    <a:pt x="467918" y="480772"/>
                  </a:lnTo>
                  <a:lnTo>
                    <a:pt x="523667" y="502698"/>
                  </a:lnTo>
                  <a:lnTo>
                    <a:pt x="573808" y="517101"/>
                  </a:lnTo>
                  <a:lnTo>
                    <a:pt x="633578" y="532448"/>
                  </a:lnTo>
                  <a:lnTo>
                    <a:pt x="696896" y="555864"/>
                  </a:lnTo>
                  <a:lnTo>
                    <a:pt x="745932" y="573900"/>
                  </a:lnTo>
                  <a:lnTo>
                    <a:pt x="806398" y="591847"/>
                  </a:lnTo>
                  <a:lnTo>
                    <a:pt x="858159" y="611986"/>
                  </a:lnTo>
                  <a:lnTo>
                    <a:pt x="921197" y="630838"/>
                  </a:lnTo>
                  <a:lnTo>
                    <a:pt x="976502" y="645035"/>
                  </a:lnTo>
                  <a:lnTo>
                    <a:pt x="1034176" y="666340"/>
                  </a:lnTo>
                  <a:lnTo>
                    <a:pt x="1086816" y="686146"/>
                  </a:lnTo>
                  <a:lnTo>
                    <a:pt x="1147257" y="712242"/>
                  </a:lnTo>
                  <a:lnTo>
                    <a:pt x="1195703" y="732956"/>
                  </a:lnTo>
                  <a:lnTo>
                    <a:pt x="1247103" y="753911"/>
                  </a:lnTo>
                  <a:lnTo>
                    <a:pt x="1309637" y="774717"/>
                  </a:lnTo>
                  <a:lnTo>
                    <a:pt x="1358719" y="793451"/>
                  </a:lnTo>
                  <a:lnTo>
                    <a:pt x="1417819" y="820742"/>
                  </a:lnTo>
                  <a:lnTo>
                    <a:pt x="1474553" y="848663"/>
                  </a:lnTo>
                  <a:lnTo>
                    <a:pt x="1530820" y="875538"/>
                  </a:lnTo>
                  <a:lnTo>
                    <a:pt x="1583875" y="893326"/>
                  </a:lnTo>
                  <a:lnTo>
                    <a:pt x="1634086" y="913693"/>
                  </a:lnTo>
                  <a:lnTo>
                    <a:pt x="1687895" y="931841"/>
                  </a:lnTo>
                  <a:lnTo>
                    <a:pt x="1744350" y="955856"/>
                  </a:lnTo>
                  <a:lnTo>
                    <a:pt x="1795333" y="973965"/>
                  </a:lnTo>
                  <a:lnTo>
                    <a:pt x="1853584" y="988807"/>
                  </a:lnTo>
                  <a:lnTo>
                    <a:pt x="1915479" y="997414"/>
                  </a:lnTo>
                  <a:lnTo>
                    <a:pt x="1978564" y="1007588"/>
                  </a:lnTo>
                  <a:lnTo>
                    <a:pt x="2033103" y="1009573"/>
                  </a:lnTo>
                  <a:lnTo>
                    <a:pt x="2082871" y="1001560"/>
                  </a:lnTo>
                  <a:lnTo>
                    <a:pt x="2129848" y="992075"/>
                  </a:lnTo>
                  <a:lnTo>
                    <a:pt x="2191885" y="975270"/>
                  </a:lnTo>
                  <a:lnTo>
                    <a:pt x="2238628" y="949767"/>
                  </a:lnTo>
                  <a:lnTo>
                    <a:pt x="2265426" y="923566"/>
                  </a:lnTo>
                  <a:lnTo>
                    <a:pt x="2274568" y="900650"/>
                  </a:lnTo>
                  <a:lnTo>
                    <a:pt x="2280437" y="847810"/>
                  </a:lnTo>
                  <a:lnTo>
                    <a:pt x="2270238" y="786661"/>
                  </a:lnTo>
                  <a:lnTo>
                    <a:pt x="2262668" y="762204"/>
                  </a:lnTo>
                  <a:lnTo>
                    <a:pt x="2238745" y="727439"/>
                  </a:lnTo>
                  <a:lnTo>
                    <a:pt x="2197564" y="672370"/>
                  </a:lnTo>
                  <a:lnTo>
                    <a:pt x="2173450" y="644453"/>
                  </a:lnTo>
                  <a:lnTo>
                    <a:pt x="2113149" y="599704"/>
                  </a:lnTo>
                  <a:lnTo>
                    <a:pt x="2052341" y="564389"/>
                  </a:lnTo>
                  <a:lnTo>
                    <a:pt x="1988976" y="529265"/>
                  </a:lnTo>
                  <a:lnTo>
                    <a:pt x="1931570" y="502499"/>
                  </a:lnTo>
                  <a:lnTo>
                    <a:pt x="1872133" y="476184"/>
                  </a:lnTo>
                  <a:lnTo>
                    <a:pt x="1811302" y="441221"/>
                  </a:lnTo>
                  <a:lnTo>
                    <a:pt x="1761344" y="417907"/>
                  </a:lnTo>
                  <a:lnTo>
                    <a:pt x="1698301" y="392188"/>
                  </a:lnTo>
                  <a:lnTo>
                    <a:pt x="1665602" y="376212"/>
                  </a:lnTo>
                  <a:lnTo>
                    <a:pt x="1628617" y="356661"/>
                  </a:lnTo>
                  <a:lnTo>
                    <a:pt x="1570005" y="334683"/>
                  </a:lnTo>
                  <a:lnTo>
                    <a:pt x="1510160" y="311841"/>
                  </a:lnTo>
                  <a:lnTo>
                    <a:pt x="1451103" y="291099"/>
                  </a:lnTo>
                  <a:lnTo>
                    <a:pt x="1393737" y="269436"/>
                  </a:lnTo>
                  <a:lnTo>
                    <a:pt x="1343064" y="249560"/>
                  </a:lnTo>
                  <a:lnTo>
                    <a:pt x="1295964" y="230227"/>
                  </a:lnTo>
                  <a:lnTo>
                    <a:pt x="1233934" y="208323"/>
                  </a:lnTo>
                  <a:lnTo>
                    <a:pt x="1182131" y="190842"/>
                  </a:lnTo>
                  <a:lnTo>
                    <a:pt x="1126960" y="172380"/>
                  </a:lnTo>
                  <a:lnTo>
                    <a:pt x="1071527" y="153887"/>
                  </a:lnTo>
                  <a:lnTo>
                    <a:pt x="1010184" y="136215"/>
                  </a:lnTo>
                  <a:lnTo>
                    <a:pt x="948351" y="118651"/>
                  </a:lnTo>
                  <a:lnTo>
                    <a:pt x="892592" y="101102"/>
                  </a:lnTo>
                  <a:lnTo>
                    <a:pt x="833300" y="80434"/>
                  </a:lnTo>
                  <a:lnTo>
                    <a:pt x="779245" y="54862"/>
                  </a:lnTo>
                  <a:lnTo>
                    <a:pt x="724050" y="31755"/>
                  </a:lnTo>
                  <a:lnTo>
                    <a:pt x="661552" y="13048"/>
                  </a:lnTo>
                  <a:lnTo>
                    <a:pt x="649964" y="9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851838" y="1968829"/>
            <a:ext cx="2704107" cy="1166748"/>
            <a:chOff x="1851838" y="1968829"/>
            <a:chExt cx="2704107" cy="1166748"/>
          </a:xfrm>
        </p:grpSpPr>
        <p:sp>
          <p:nvSpPr>
            <p:cNvPr id="17" name="Freeform 16"/>
            <p:cNvSpPr/>
            <p:nvPr/>
          </p:nvSpPr>
          <p:spPr>
            <a:xfrm>
              <a:off x="2117970" y="1968829"/>
              <a:ext cx="19316" cy="515897"/>
            </a:xfrm>
            <a:custGeom>
              <a:avLst/>
              <a:gdLst/>
              <a:ahLst/>
              <a:cxnLst/>
              <a:rect l="0" t="0" r="0" b="0"/>
              <a:pathLst>
                <a:path w="19316" h="515897">
                  <a:moveTo>
                    <a:pt x="19315" y="0"/>
                  </a:moveTo>
                  <a:lnTo>
                    <a:pt x="10981" y="57264"/>
                  </a:lnTo>
                  <a:lnTo>
                    <a:pt x="9220" y="118156"/>
                  </a:lnTo>
                  <a:lnTo>
                    <a:pt x="3325" y="177858"/>
                  </a:lnTo>
                  <a:lnTo>
                    <a:pt x="3629" y="220598"/>
                  </a:lnTo>
                  <a:lnTo>
                    <a:pt x="5324" y="264160"/>
                  </a:lnTo>
                  <a:lnTo>
                    <a:pt x="2178" y="310816"/>
                  </a:lnTo>
                  <a:lnTo>
                    <a:pt x="0" y="355729"/>
                  </a:lnTo>
                  <a:lnTo>
                    <a:pt x="1893" y="417357"/>
                  </a:lnTo>
                  <a:lnTo>
                    <a:pt x="13014" y="479404"/>
                  </a:lnTo>
                  <a:lnTo>
                    <a:pt x="19315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51838" y="2032000"/>
              <a:ext cx="285448" cy="302777"/>
            </a:xfrm>
            <a:custGeom>
              <a:avLst/>
              <a:gdLst/>
              <a:ahLst/>
              <a:cxnLst/>
              <a:rect l="0" t="0" r="0" b="0"/>
              <a:pathLst>
                <a:path w="285448" h="302777">
                  <a:moveTo>
                    <a:pt x="285447" y="221098"/>
                  </a:moveTo>
                  <a:lnTo>
                    <a:pt x="236516" y="232551"/>
                  </a:lnTo>
                  <a:lnTo>
                    <a:pt x="177385" y="251436"/>
                  </a:lnTo>
                  <a:lnTo>
                    <a:pt x="121815" y="270461"/>
                  </a:lnTo>
                  <a:lnTo>
                    <a:pt x="64983" y="296720"/>
                  </a:lnTo>
                  <a:lnTo>
                    <a:pt x="27362" y="302776"/>
                  </a:lnTo>
                  <a:lnTo>
                    <a:pt x="17464" y="300116"/>
                  </a:lnTo>
                  <a:lnTo>
                    <a:pt x="9695" y="294834"/>
                  </a:lnTo>
                  <a:lnTo>
                    <a:pt x="3346" y="287803"/>
                  </a:lnTo>
                  <a:lnTo>
                    <a:pt x="284" y="279606"/>
                  </a:lnTo>
                  <a:lnTo>
                    <a:pt x="0" y="261140"/>
                  </a:lnTo>
                  <a:lnTo>
                    <a:pt x="29141" y="198844"/>
                  </a:lnTo>
                  <a:lnTo>
                    <a:pt x="51675" y="138063"/>
                  </a:lnTo>
                  <a:lnTo>
                    <a:pt x="77486" y="78138"/>
                  </a:lnTo>
                  <a:lnTo>
                    <a:pt x="95062" y="27479"/>
                  </a:lnTo>
                  <a:lnTo>
                    <a:pt x="1064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79440" y="2126756"/>
              <a:ext cx="189514" cy="157928"/>
            </a:xfrm>
            <a:custGeom>
              <a:avLst/>
              <a:gdLst/>
              <a:ahLst/>
              <a:cxnLst/>
              <a:rect l="0" t="0" r="0" b="0"/>
              <a:pathLst>
                <a:path w="189514" h="157928">
                  <a:moveTo>
                    <a:pt x="189513" y="0"/>
                  </a:moveTo>
                  <a:lnTo>
                    <a:pt x="165466" y="9575"/>
                  </a:lnTo>
                  <a:lnTo>
                    <a:pt x="107237" y="53392"/>
                  </a:lnTo>
                  <a:lnTo>
                    <a:pt x="52900" y="96473"/>
                  </a:lnTo>
                  <a:lnTo>
                    <a:pt x="14606" y="136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79440" y="2084642"/>
              <a:ext cx="178986" cy="242157"/>
            </a:xfrm>
            <a:custGeom>
              <a:avLst/>
              <a:gdLst/>
              <a:ahLst/>
              <a:cxnLst/>
              <a:rect l="0" t="0" r="0" b="0"/>
              <a:pathLst>
                <a:path w="178986" h="242157">
                  <a:moveTo>
                    <a:pt x="0" y="0"/>
                  </a:moveTo>
                  <a:lnTo>
                    <a:pt x="29308" y="53028"/>
                  </a:lnTo>
                  <a:lnTo>
                    <a:pt x="71666" y="113669"/>
                  </a:lnTo>
                  <a:lnTo>
                    <a:pt x="114593" y="168173"/>
                  </a:lnTo>
                  <a:lnTo>
                    <a:pt x="144884" y="215472"/>
                  </a:lnTo>
                  <a:lnTo>
                    <a:pt x="178985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24385" y="1986615"/>
              <a:ext cx="228880" cy="466525"/>
            </a:xfrm>
            <a:custGeom>
              <a:avLst/>
              <a:gdLst/>
              <a:ahLst/>
              <a:cxnLst/>
              <a:rect l="0" t="0" r="0" b="0"/>
              <a:pathLst>
                <a:path w="228880" h="466525">
                  <a:moveTo>
                    <a:pt x="155179" y="171727"/>
                  </a:moveTo>
                  <a:lnTo>
                    <a:pt x="184488" y="136829"/>
                  </a:lnTo>
                  <a:lnTo>
                    <a:pt x="191602" y="114492"/>
                  </a:lnTo>
                  <a:lnTo>
                    <a:pt x="193594" y="90137"/>
                  </a:lnTo>
                  <a:lnTo>
                    <a:pt x="190580" y="67614"/>
                  </a:lnTo>
                  <a:lnTo>
                    <a:pt x="182221" y="49025"/>
                  </a:lnTo>
                  <a:lnTo>
                    <a:pt x="157791" y="18028"/>
                  </a:lnTo>
                  <a:lnTo>
                    <a:pt x="131777" y="2054"/>
                  </a:lnTo>
                  <a:lnTo>
                    <a:pt x="112023" y="0"/>
                  </a:lnTo>
                  <a:lnTo>
                    <a:pt x="91545" y="4157"/>
                  </a:lnTo>
                  <a:lnTo>
                    <a:pt x="61456" y="19651"/>
                  </a:lnTo>
                  <a:lnTo>
                    <a:pt x="37202" y="40229"/>
                  </a:lnTo>
                  <a:lnTo>
                    <a:pt x="16368" y="68034"/>
                  </a:lnTo>
                  <a:lnTo>
                    <a:pt x="6528" y="88206"/>
                  </a:lnTo>
                  <a:lnTo>
                    <a:pt x="0" y="130472"/>
                  </a:lnTo>
                  <a:lnTo>
                    <a:pt x="4713" y="153781"/>
                  </a:lnTo>
                  <a:lnTo>
                    <a:pt x="26802" y="193398"/>
                  </a:lnTo>
                  <a:lnTo>
                    <a:pt x="36839" y="200212"/>
                  </a:lnTo>
                  <a:lnTo>
                    <a:pt x="63589" y="207784"/>
                  </a:lnTo>
                  <a:lnTo>
                    <a:pt x="88736" y="204909"/>
                  </a:lnTo>
                  <a:lnTo>
                    <a:pt x="133476" y="184000"/>
                  </a:lnTo>
                  <a:lnTo>
                    <a:pt x="159927" y="164185"/>
                  </a:lnTo>
                  <a:lnTo>
                    <a:pt x="195048" y="113482"/>
                  </a:lnTo>
                  <a:lnTo>
                    <a:pt x="199306" y="113010"/>
                  </a:lnTo>
                  <a:lnTo>
                    <a:pt x="202145" y="117374"/>
                  </a:lnTo>
                  <a:lnTo>
                    <a:pt x="207074" y="179170"/>
                  </a:lnTo>
                  <a:lnTo>
                    <a:pt x="207600" y="229044"/>
                  </a:lnTo>
                  <a:lnTo>
                    <a:pt x="206586" y="279697"/>
                  </a:lnTo>
                  <a:lnTo>
                    <a:pt x="202595" y="339326"/>
                  </a:lnTo>
                  <a:lnTo>
                    <a:pt x="212379" y="396165"/>
                  </a:lnTo>
                  <a:lnTo>
                    <a:pt x="225897" y="454024"/>
                  </a:lnTo>
                  <a:lnTo>
                    <a:pt x="228879" y="466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79647" y="2173333"/>
              <a:ext cx="157929" cy="16595"/>
            </a:xfrm>
            <a:custGeom>
              <a:avLst/>
              <a:gdLst/>
              <a:ahLst/>
              <a:cxnLst/>
              <a:rect l="0" t="0" r="0" b="0"/>
              <a:pathLst>
                <a:path w="157929" h="16595">
                  <a:moveTo>
                    <a:pt x="157928" y="6066"/>
                  </a:moveTo>
                  <a:lnTo>
                    <a:pt x="125476" y="0"/>
                  </a:lnTo>
                  <a:lnTo>
                    <a:pt x="62407" y="5036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90176" y="226362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61957" y="13822"/>
                  </a:lnTo>
                  <a:lnTo>
                    <a:pt x="105734" y="11180"/>
                  </a:lnTo>
                  <a:lnTo>
                    <a:pt x="43633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37616" y="1982478"/>
              <a:ext cx="298728" cy="431640"/>
            </a:xfrm>
            <a:custGeom>
              <a:avLst/>
              <a:gdLst/>
              <a:ahLst/>
              <a:cxnLst/>
              <a:rect l="0" t="0" r="0" b="0"/>
              <a:pathLst>
                <a:path w="298728" h="431640">
                  <a:moveTo>
                    <a:pt x="0" y="17936"/>
                  </a:moveTo>
                  <a:lnTo>
                    <a:pt x="11179" y="6758"/>
                  </a:lnTo>
                  <a:lnTo>
                    <a:pt x="29145" y="1270"/>
                  </a:lnTo>
                  <a:lnTo>
                    <a:pt x="52728" y="0"/>
                  </a:lnTo>
                  <a:lnTo>
                    <a:pt x="105995" y="8717"/>
                  </a:lnTo>
                  <a:lnTo>
                    <a:pt x="119796" y="11790"/>
                  </a:lnTo>
                  <a:lnTo>
                    <a:pt x="141370" y="24563"/>
                  </a:lnTo>
                  <a:lnTo>
                    <a:pt x="174284" y="55770"/>
                  </a:lnTo>
                  <a:lnTo>
                    <a:pt x="182745" y="76475"/>
                  </a:lnTo>
                  <a:lnTo>
                    <a:pt x="185335" y="100106"/>
                  </a:lnTo>
                  <a:lnTo>
                    <a:pt x="182587" y="122306"/>
                  </a:lnTo>
                  <a:lnTo>
                    <a:pt x="174347" y="140752"/>
                  </a:lnTo>
                  <a:lnTo>
                    <a:pt x="129580" y="193205"/>
                  </a:lnTo>
                  <a:lnTo>
                    <a:pt x="103125" y="208818"/>
                  </a:lnTo>
                  <a:lnTo>
                    <a:pt x="100335" y="209531"/>
                  </a:lnTo>
                  <a:lnTo>
                    <a:pt x="106595" y="204085"/>
                  </a:lnTo>
                  <a:lnTo>
                    <a:pt x="135439" y="199043"/>
                  </a:lnTo>
                  <a:lnTo>
                    <a:pt x="173621" y="203139"/>
                  </a:lnTo>
                  <a:lnTo>
                    <a:pt x="220039" y="223409"/>
                  </a:lnTo>
                  <a:lnTo>
                    <a:pt x="251200" y="244283"/>
                  </a:lnTo>
                  <a:lnTo>
                    <a:pt x="274601" y="272175"/>
                  </a:lnTo>
                  <a:lnTo>
                    <a:pt x="297497" y="323467"/>
                  </a:lnTo>
                  <a:lnTo>
                    <a:pt x="298727" y="344410"/>
                  </a:lnTo>
                  <a:lnTo>
                    <a:pt x="294205" y="365417"/>
                  </a:lnTo>
                  <a:lnTo>
                    <a:pt x="284396" y="386452"/>
                  </a:lnTo>
                  <a:lnTo>
                    <a:pt x="260131" y="412435"/>
                  </a:lnTo>
                  <a:lnTo>
                    <a:pt x="225125" y="429363"/>
                  </a:lnTo>
                  <a:lnTo>
                    <a:pt x="198711" y="431639"/>
                  </a:lnTo>
                  <a:lnTo>
                    <a:pt x="149216" y="423569"/>
                  </a:lnTo>
                  <a:lnTo>
                    <a:pt x="106814" y="402304"/>
                  </a:lnTo>
                  <a:lnTo>
                    <a:pt x="73700" y="375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21839" y="2000414"/>
              <a:ext cx="239793" cy="437123"/>
            </a:xfrm>
            <a:custGeom>
              <a:avLst/>
              <a:gdLst/>
              <a:ahLst/>
              <a:cxnLst/>
              <a:rect l="0" t="0" r="0" b="0"/>
              <a:pathLst>
                <a:path w="239793" h="437123">
                  <a:moveTo>
                    <a:pt x="163259" y="0"/>
                  </a:moveTo>
                  <a:lnTo>
                    <a:pt x="103666" y="49498"/>
                  </a:lnTo>
                  <a:lnTo>
                    <a:pt x="64022" y="110180"/>
                  </a:lnTo>
                  <a:lnTo>
                    <a:pt x="35359" y="167483"/>
                  </a:lnTo>
                  <a:lnTo>
                    <a:pt x="13689" y="219953"/>
                  </a:lnTo>
                  <a:lnTo>
                    <a:pt x="3863" y="282310"/>
                  </a:lnTo>
                  <a:lnTo>
                    <a:pt x="0" y="311475"/>
                  </a:lnTo>
                  <a:lnTo>
                    <a:pt x="7052" y="365206"/>
                  </a:lnTo>
                  <a:lnTo>
                    <a:pt x="14285" y="386922"/>
                  </a:lnTo>
                  <a:lnTo>
                    <a:pt x="25299" y="404372"/>
                  </a:lnTo>
                  <a:lnTo>
                    <a:pt x="50242" y="427350"/>
                  </a:lnTo>
                  <a:lnTo>
                    <a:pt x="75985" y="435598"/>
                  </a:lnTo>
                  <a:lnTo>
                    <a:pt x="117123" y="437122"/>
                  </a:lnTo>
                  <a:lnTo>
                    <a:pt x="162465" y="427157"/>
                  </a:lnTo>
                  <a:lnTo>
                    <a:pt x="189020" y="411744"/>
                  </a:lnTo>
                  <a:lnTo>
                    <a:pt x="211706" y="392360"/>
                  </a:lnTo>
                  <a:lnTo>
                    <a:pt x="227657" y="360620"/>
                  </a:lnTo>
                  <a:lnTo>
                    <a:pt x="239792" y="327169"/>
                  </a:lnTo>
                  <a:lnTo>
                    <a:pt x="239618" y="289441"/>
                  </a:lnTo>
                  <a:lnTo>
                    <a:pt x="231901" y="268631"/>
                  </a:lnTo>
                  <a:lnTo>
                    <a:pt x="226568" y="259806"/>
                  </a:lnTo>
                  <a:lnTo>
                    <a:pt x="211284" y="246880"/>
                  </a:lnTo>
                  <a:lnTo>
                    <a:pt x="202295" y="241796"/>
                  </a:lnTo>
                  <a:lnTo>
                    <a:pt x="176709" y="239266"/>
                  </a:lnTo>
                  <a:lnTo>
                    <a:pt x="123802" y="247174"/>
                  </a:lnTo>
                  <a:lnTo>
                    <a:pt x="95936" y="262230"/>
                  </a:lnTo>
                  <a:lnTo>
                    <a:pt x="6850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70171" y="2698381"/>
              <a:ext cx="148362" cy="437196"/>
            </a:xfrm>
            <a:custGeom>
              <a:avLst/>
              <a:gdLst/>
              <a:ahLst/>
              <a:cxnLst/>
              <a:rect l="0" t="0" r="0" b="0"/>
              <a:pathLst>
                <a:path w="148362" h="437196">
                  <a:moveTo>
                    <a:pt x="140813" y="91670"/>
                  </a:moveTo>
                  <a:lnTo>
                    <a:pt x="120493" y="118057"/>
                  </a:lnTo>
                  <a:lnTo>
                    <a:pt x="73151" y="167116"/>
                  </a:lnTo>
                  <a:lnTo>
                    <a:pt x="40230" y="221867"/>
                  </a:lnTo>
                  <a:lnTo>
                    <a:pt x="19602" y="277742"/>
                  </a:lnTo>
                  <a:lnTo>
                    <a:pt x="7383" y="333839"/>
                  </a:lnTo>
                  <a:lnTo>
                    <a:pt x="8081" y="375944"/>
                  </a:lnTo>
                  <a:lnTo>
                    <a:pt x="13971" y="402848"/>
                  </a:lnTo>
                  <a:lnTo>
                    <a:pt x="24387" y="426503"/>
                  </a:lnTo>
                  <a:lnTo>
                    <a:pt x="32780" y="433046"/>
                  </a:lnTo>
                  <a:lnTo>
                    <a:pt x="54584" y="437195"/>
                  </a:lnTo>
                  <a:lnTo>
                    <a:pt x="73633" y="432020"/>
                  </a:lnTo>
                  <a:lnTo>
                    <a:pt x="104926" y="409634"/>
                  </a:lnTo>
                  <a:lnTo>
                    <a:pt x="132468" y="374277"/>
                  </a:lnTo>
                  <a:lnTo>
                    <a:pt x="145229" y="342692"/>
                  </a:lnTo>
                  <a:lnTo>
                    <a:pt x="148361" y="303048"/>
                  </a:lnTo>
                  <a:lnTo>
                    <a:pt x="141230" y="258286"/>
                  </a:lnTo>
                  <a:lnTo>
                    <a:pt x="124819" y="228645"/>
                  </a:lnTo>
                  <a:lnTo>
                    <a:pt x="95193" y="197669"/>
                  </a:lnTo>
                  <a:lnTo>
                    <a:pt x="38340" y="146571"/>
                  </a:lnTo>
                  <a:lnTo>
                    <a:pt x="23909" y="130109"/>
                  </a:lnTo>
                  <a:lnTo>
                    <a:pt x="1214" y="80658"/>
                  </a:lnTo>
                  <a:lnTo>
                    <a:pt x="0" y="59870"/>
                  </a:lnTo>
                  <a:lnTo>
                    <a:pt x="4530" y="40102"/>
                  </a:lnTo>
                  <a:lnTo>
                    <a:pt x="14342" y="23518"/>
                  </a:lnTo>
                  <a:lnTo>
                    <a:pt x="29622" y="11467"/>
                  </a:lnTo>
                  <a:lnTo>
                    <a:pt x="49281" y="3382"/>
                  </a:lnTo>
                  <a:lnTo>
                    <a:pt x="85486" y="0"/>
                  </a:lnTo>
                  <a:lnTo>
                    <a:pt x="108035" y="3355"/>
                  </a:lnTo>
                  <a:lnTo>
                    <a:pt x="116621" y="8227"/>
                  </a:lnTo>
                  <a:lnTo>
                    <a:pt x="129281" y="22999"/>
                  </a:lnTo>
                  <a:lnTo>
                    <a:pt x="135688" y="44382"/>
                  </a:lnTo>
                  <a:lnTo>
                    <a:pt x="140813" y="81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90010" y="2790051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139947" y="24047"/>
                  </a:lnTo>
                  <a:lnTo>
                    <a:pt x="84743" y="67805"/>
                  </a:lnTo>
                  <a:lnTo>
                    <a:pt x="40128" y="11951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58425" y="2768994"/>
              <a:ext cx="136871" cy="200043"/>
            </a:xfrm>
            <a:custGeom>
              <a:avLst/>
              <a:gdLst/>
              <a:ahLst/>
              <a:cxnLst/>
              <a:rect l="0" t="0" r="0" b="0"/>
              <a:pathLst>
                <a:path w="136871" h="200043">
                  <a:moveTo>
                    <a:pt x="0" y="0"/>
                  </a:moveTo>
                  <a:lnTo>
                    <a:pt x="34746" y="63428"/>
                  </a:lnTo>
                  <a:lnTo>
                    <a:pt x="68898" y="126365"/>
                  </a:lnTo>
                  <a:lnTo>
                    <a:pt x="122633" y="185471"/>
                  </a:lnTo>
                  <a:lnTo>
                    <a:pt x="13687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54781" y="2705823"/>
              <a:ext cx="263156" cy="397781"/>
            </a:xfrm>
            <a:custGeom>
              <a:avLst/>
              <a:gdLst/>
              <a:ahLst/>
              <a:cxnLst/>
              <a:rect l="0" t="0" r="0" b="0"/>
              <a:pathLst>
                <a:path w="263156" h="397781">
                  <a:moveTo>
                    <a:pt x="161654" y="0"/>
                  </a:moveTo>
                  <a:lnTo>
                    <a:pt x="103037" y="0"/>
                  </a:lnTo>
                  <a:lnTo>
                    <a:pt x="50033" y="8406"/>
                  </a:lnTo>
                  <a:lnTo>
                    <a:pt x="26647" y="14655"/>
                  </a:lnTo>
                  <a:lnTo>
                    <a:pt x="17837" y="20298"/>
                  </a:lnTo>
                  <a:lnTo>
                    <a:pt x="4928" y="35928"/>
                  </a:lnTo>
                  <a:lnTo>
                    <a:pt x="1531" y="57692"/>
                  </a:lnTo>
                  <a:lnTo>
                    <a:pt x="8882" y="115382"/>
                  </a:lnTo>
                  <a:lnTo>
                    <a:pt x="5628" y="139408"/>
                  </a:lnTo>
                  <a:lnTo>
                    <a:pt x="1485" y="149091"/>
                  </a:lnTo>
                  <a:lnTo>
                    <a:pt x="0" y="169208"/>
                  </a:lnTo>
                  <a:lnTo>
                    <a:pt x="1243" y="179486"/>
                  </a:lnTo>
                  <a:lnTo>
                    <a:pt x="5580" y="185168"/>
                  </a:lnTo>
                  <a:lnTo>
                    <a:pt x="11981" y="187786"/>
                  </a:lnTo>
                  <a:lnTo>
                    <a:pt x="28452" y="187576"/>
                  </a:lnTo>
                  <a:lnTo>
                    <a:pt x="83498" y="174758"/>
                  </a:lnTo>
                  <a:lnTo>
                    <a:pt x="136424" y="170871"/>
                  </a:lnTo>
                  <a:lnTo>
                    <a:pt x="192690" y="183274"/>
                  </a:lnTo>
                  <a:lnTo>
                    <a:pt x="219073" y="198843"/>
                  </a:lnTo>
                  <a:lnTo>
                    <a:pt x="231237" y="214717"/>
                  </a:lnTo>
                  <a:lnTo>
                    <a:pt x="258425" y="273334"/>
                  </a:lnTo>
                  <a:lnTo>
                    <a:pt x="263155" y="304756"/>
                  </a:lnTo>
                  <a:lnTo>
                    <a:pt x="259018" y="328860"/>
                  </a:lnTo>
                  <a:lnTo>
                    <a:pt x="248211" y="347372"/>
                  </a:lnTo>
                  <a:lnTo>
                    <a:pt x="222395" y="369777"/>
                  </a:lnTo>
                  <a:lnTo>
                    <a:pt x="171863" y="392309"/>
                  </a:lnTo>
                  <a:lnTo>
                    <a:pt x="134913" y="397780"/>
                  </a:lnTo>
                  <a:lnTo>
                    <a:pt x="81183" y="391447"/>
                  </a:lnTo>
                  <a:lnTo>
                    <a:pt x="56369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53347" y="2773934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134097" y="375"/>
                  </a:lnTo>
                  <a:lnTo>
                    <a:pt x="83030" y="10148"/>
                  </a:lnTo>
                  <a:lnTo>
                    <a:pt x="20191" y="1533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95461" y="289533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0394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56764" y="2705823"/>
              <a:ext cx="38822" cy="379027"/>
            </a:xfrm>
            <a:custGeom>
              <a:avLst/>
              <a:gdLst/>
              <a:ahLst/>
              <a:cxnLst/>
              <a:rect l="0" t="0" r="0" b="0"/>
              <a:pathLst>
                <a:path w="38822" h="379027">
                  <a:moveTo>
                    <a:pt x="7236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2113" y="139756"/>
                  </a:lnTo>
                  <a:lnTo>
                    <a:pt x="280" y="165059"/>
                  </a:lnTo>
                  <a:lnTo>
                    <a:pt x="11678" y="226241"/>
                  </a:lnTo>
                  <a:lnTo>
                    <a:pt x="21550" y="278385"/>
                  </a:lnTo>
                  <a:lnTo>
                    <a:pt x="34197" y="339736"/>
                  </a:lnTo>
                  <a:lnTo>
                    <a:pt x="3882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52733" y="2737409"/>
              <a:ext cx="232325" cy="203595"/>
            </a:xfrm>
            <a:custGeom>
              <a:avLst/>
              <a:gdLst/>
              <a:ahLst/>
              <a:cxnLst/>
              <a:rect l="0" t="0" r="0" b="0"/>
              <a:pathLst>
                <a:path w="232325" h="203595">
                  <a:moveTo>
                    <a:pt x="232324" y="157927"/>
                  </a:moveTo>
                  <a:lnTo>
                    <a:pt x="183393" y="166261"/>
                  </a:lnTo>
                  <a:lnTo>
                    <a:pt x="124263" y="173611"/>
                  </a:lnTo>
                  <a:lnTo>
                    <a:pt x="64889" y="189730"/>
                  </a:lnTo>
                  <a:lnTo>
                    <a:pt x="21955" y="203594"/>
                  </a:lnTo>
                  <a:lnTo>
                    <a:pt x="13699" y="202410"/>
                  </a:lnTo>
                  <a:lnTo>
                    <a:pt x="7025" y="198111"/>
                  </a:lnTo>
                  <a:lnTo>
                    <a:pt x="1406" y="191735"/>
                  </a:lnTo>
                  <a:lnTo>
                    <a:pt x="0" y="182806"/>
                  </a:lnTo>
                  <a:lnTo>
                    <a:pt x="4677" y="160406"/>
                  </a:lnTo>
                  <a:lnTo>
                    <a:pt x="26053" y="127076"/>
                  </a:lnTo>
                  <a:lnTo>
                    <a:pt x="70648" y="72300"/>
                  </a:lnTo>
                  <a:lnTo>
                    <a:pt x="89340" y="32479"/>
                  </a:lnTo>
                  <a:lnTo>
                    <a:pt x="954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02680" y="2747937"/>
              <a:ext cx="353265" cy="365590"/>
            </a:xfrm>
            <a:custGeom>
              <a:avLst/>
              <a:gdLst/>
              <a:ahLst/>
              <a:cxnLst/>
              <a:rect l="0" t="0" r="0" b="0"/>
              <a:pathLst>
                <a:path w="353265" h="365590">
                  <a:moveTo>
                    <a:pt x="177175" y="31586"/>
                  </a:moveTo>
                  <a:lnTo>
                    <a:pt x="160407" y="25997"/>
                  </a:lnTo>
                  <a:lnTo>
                    <a:pt x="127623" y="28110"/>
                  </a:lnTo>
                  <a:lnTo>
                    <a:pt x="93862" y="36145"/>
                  </a:lnTo>
                  <a:lnTo>
                    <a:pt x="75417" y="48820"/>
                  </a:lnTo>
                  <a:lnTo>
                    <a:pt x="22963" y="107142"/>
                  </a:lnTo>
                  <a:lnTo>
                    <a:pt x="7350" y="143010"/>
                  </a:lnTo>
                  <a:lnTo>
                    <a:pt x="0" y="205457"/>
                  </a:lnTo>
                  <a:lnTo>
                    <a:pt x="1066" y="254419"/>
                  </a:lnTo>
                  <a:lnTo>
                    <a:pt x="21202" y="303590"/>
                  </a:lnTo>
                  <a:lnTo>
                    <a:pt x="36493" y="324442"/>
                  </a:lnTo>
                  <a:lnTo>
                    <a:pt x="71411" y="348165"/>
                  </a:lnTo>
                  <a:lnTo>
                    <a:pt x="112562" y="361953"/>
                  </a:lnTo>
                  <a:lnTo>
                    <a:pt x="144558" y="365589"/>
                  </a:lnTo>
                  <a:lnTo>
                    <a:pt x="189868" y="356458"/>
                  </a:lnTo>
                  <a:lnTo>
                    <a:pt x="245929" y="331241"/>
                  </a:lnTo>
                  <a:lnTo>
                    <a:pt x="302865" y="283523"/>
                  </a:lnTo>
                  <a:lnTo>
                    <a:pt x="329320" y="252463"/>
                  </a:lnTo>
                  <a:lnTo>
                    <a:pt x="346387" y="209855"/>
                  </a:lnTo>
                  <a:lnTo>
                    <a:pt x="353264" y="165775"/>
                  </a:lnTo>
                  <a:lnTo>
                    <a:pt x="349712" y="123078"/>
                  </a:lnTo>
                  <a:lnTo>
                    <a:pt x="335661" y="86381"/>
                  </a:lnTo>
                  <a:lnTo>
                    <a:pt x="301547" y="43709"/>
                  </a:lnTo>
                  <a:lnTo>
                    <a:pt x="271348" y="20230"/>
                  </a:lnTo>
                  <a:lnTo>
                    <a:pt x="240173" y="6514"/>
                  </a:lnTo>
                  <a:lnTo>
                    <a:pt x="1982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84683" y="3811316"/>
            <a:ext cx="1810903" cy="1034171"/>
            <a:chOff x="2284683" y="3811316"/>
            <a:chExt cx="1810903" cy="1034171"/>
          </a:xfrm>
        </p:grpSpPr>
        <p:sp>
          <p:nvSpPr>
            <p:cNvPr id="36" name="Freeform 35"/>
            <p:cNvSpPr/>
            <p:nvPr/>
          </p:nvSpPr>
          <p:spPr>
            <a:xfrm>
              <a:off x="2527489" y="3811316"/>
              <a:ext cx="9879" cy="389555"/>
            </a:xfrm>
            <a:custGeom>
              <a:avLst/>
              <a:gdLst/>
              <a:ahLst/>
              <a:cxnLst/>
              <a:rect l="0" t="0" r="0" b="0"/>
              <a:pathLst>
                <a:path w="9879" h="389555">
                  <a:moveTo>
                    <a:pt x="9878" y="0"/>
                  </a:moveTo>
                  <a:lnTo>
                    <a:pt x="9878" y="52050"/>
                  </a:lnTo>
                  <a:lnTo>
                    <a:pt x="6759" y="111348"/>
                  </a:lnTo>
                  <a:lnTo>
                    <a:pt x="2643" y="157113"/>
                  </a:lnTo>
                  <a:lnTo>
                    <a:pt x="814" y="204748"/>
                  </a:lnTo>
                  <a:lnTo>
                    <a:pt x="0" y="250096"/>
                  </a:lnTo>
                  <a:lnTo>
                    <a:pt x="2662" y="305729"/>
                  </a:lnTo>
                  <a:lnTo>
                    <a:pt x="8453" y="361558"/>
                  </a:lnTo>
                  <a:lnTo>
                    <a:pt x="98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94021" y="3842901"/>
              <a:ext cx="243347" cy="250300"/>
            </a:xfrm>
            <a:custGeom>
              <a:avLst/>
              <a:gdLst/>
              <a:ahLst/>
              <a:cxnLst/>
              <a:rect l="0" t="0" r="0" b="0"/>
              <a:pathLst>
                <a:path w="243347" h="250300">
                  <a:moveTo>
                    <a:pt x="243346" y="147399"/>
                  </a:moveTo>
                  <a:lnTo>
                    <a:pt x="212064" y="156975"/>
                  </a:lnTo>
                  <a:lnTo>
                    <a:pt x="150831" y="194725"/>
                  </a:lnTo>
                  <a:lnTo>
                    <a:pt x="96243" y="231664"/>
                  </a:lnTo>
                  <a:lnTo>
                    <a:pt x="52722" y="247319"/>
                  </a:lnTo>
                  <a:lnTo>
                    <a:pt x="27213" y="250299"/>
                  </a:lnTo>
                  <a:lnTo>
                    <a:pt x="17369" y="247585"/>
                  </a:lnTo>
                  <a:lnTo>
                    <a:pt x="9637" y="242265"/>
                  </a:lnTo>
                  <a:lnTo>
                    <a:pt x="3312" y="235210"/>
                  </a:lnTo>
                  <a:lnTo>
                    <a:pt x="265" y="226997"/>
                  </a:lnTo>
                  <a:lnTo>
                    <a:pt x="0" y="208512"/>
                  </a:lnTo>
                  <a:lnTo>
                    <a:pt x="10531" y="168049"/>
                  </a:lnTo>
                  <a:lnTo>
                    <a:pt x="40563" y="110171"/>
                  </a:lnTo>
                  <a:lnTo>
                    <a:pt x="71872" y="53286"/>
                  </a:lnTo>
                  <a:lnTo>
                    <a:pt x="95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84683" y="4214691"/>
              <a:ext cx="484312" cy="38823"/>
            </a:xfrm>
            <a:custGeom>
              <a:avLst/>
              <a:gdLst/>
              <a:ahLst/>
              <a:cxnLst/>
              <a:rect l="0" t="0" r="0" b="0"/>
              <a:pathLst>
                <a:path w="484312" h="38823">
                  <a:moveTo>
                    <a:pt x="484311" y="7236"/>
                  </a:moveTo>
                  <a:lnTo>
                    <a:pt x="456755" y="0"/>
                  </a:lnTo>
                  <a:lnTo>
                    <a:pt x="400533" y="478"/>
                  </a:lnTo>
                  <a:lnTo>
                    <a:pt x="344020" y="11490"/>
                  </a:lnTo>
                  <a:lnTo>
                    <a:pt x="296255" y="21495"/>
                  </a:lnTo>
                  <a:lnTo>
                    <a:pt x="239468" y="31868"/>
                  </a:lnTo>
                  <a:lnTo>
                    <a:pt x="183778" y="36761"/>
                  </a:lnTo>
                  <a:lnTo>
                    <a:pt x="130232" y="38211"/>
                  </a:lnTo>
                  <a:lnTo>
                    <a:pt x="68143" y="38701"/>
                  </a:lnTo>
                  <a:lnTo>
                    <a:pt x="20176" y="38798"/>
                  </a:lnTo>
                  <a:lnTo>
                    <a:pt x="0" y="3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35626" y="4407184"/>
              <a:ext cx="188506" cy="438303"/>
            </a:xfrm>
            <a:custGeom>
              <a:avLst/>
              <a:gdLst/>
              <a:ahLst/>
              <a:cxnLst/>
              <a:rect l="0" t="0" r="0" b="0"/>
              <a:pathLst>
                <a:path w="188506" h="438303">
                  <a:moveTo>
                    <a:pt x="149140" y="130598"/>
                  </a:moveTo>
                  <a:lnTo>
                    <a:pt x="106479" y="184713"/>
                  </a:lnTo>
                  <a:lnTo>
                    <a:pt x="73029" y="244482"/>
                  </a:lnTo>
                  <a:lnTo>
                    <a:pt x="51481" y="307711"/>
                  </a:lnTo>
                  <a:lnTo>
                    <a:pt x="33407" y="370312"/>
                  </a:lnTo>
                  <a:lnTo>
                    <a:pt x="28683" y="392725"/>
                  </a:lnTo>
                  <a:lnTo>
                    <a:pt x="30483" y="414385"/>
                  </a:lnTo>
                  <a:lnTo>
                    <a:pt x="36110" y="422735"/>
                  </a:lnTo>
                  <a:lnTo>
                    <a:pt x="54841" y="435132"/>
                  </a:lnTo>
                  <a:lnTo>
                    <a:pt x="75644" y="438302"/>
                  </a:lnTo>
                  <a:lnTo>
                    <a:pt x="117595" y="430805"/>
                  </a:lnTo>
                  <a:lnTo>
                    <a:pt x="143563" y="415820"/>
                  </a:lnTo>
                  <a:lnTo>
                    <a:pt x="166075" y="396563"/>
                  </a:lnTo>
                  <a:lnTo>
                    <a:pt x="181974" y="370449"/>
                  </a:lnTo>
                  <a:lnTo>
                    <a:pt x="188505" y="334896"/>
                  </a:lnTo>
                  <a:lnTo>
                    <a:pt x="184850" y="300315"/>
                  </a:lnTo>
                  <a:lnTo>
                    <a:pt x="170770" y="267842"/>
                  </a:lnTo>
                  <a:lnTo>
                    <a:pt x="151780" y="241583"/>
                  </a:lnTo>
                  <a:lnTo>
                    <a:pt x="92743" y="190388"/>
                  </a:lnTo>
                  <a:lnTo>
                    <a:pt x="43361" y="149592"/>
                  </a:lnTo>
                  <a:lnTo>
                    <a:pt x="11219" y="101898"/>
                  </a:lnTo>
                  <a:lnTo>
                    <a:pt x="885" y="79238"/>
                  </a:lnTo>
                  <a:lnTo>
                    <a:pt x="0" y="68282"/>
                  </a:lnTo>
                  <a:lnTo>
                    <a:pt x="5257" y="46750"/>
                  </a:lnTo>
                  <a:lnTo>
                    <a:pt x="26960" y="14897"/>
                  </a:lnTo>
                  <a:lnTo>
                    <a:pt x="48824" y="3137"/>
                  </a:lnTo>
                  <a:lnTo>
                    <a:pt x="61206" y="0"/>
                  </a:lnTo>
                  <a:lnTo>
                    <a:pt x="71800" y="249"/>
                  </a:lnTo>
                  <a:lnTo>
                    <a:pt x="89811" y="6765"/>
                  </a:lnTo>
                  <a:lnTo>
                    <a:pt x="113104" y="29176"/>
                  </a:lnTo>
                  <a:lnTo>
                    <a:pt x="145897" y="83678"/>
                  </a:lnTo>
                  <a:lnTo>
                    <a:pt x="159669" y="109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00621" y="4160504"/>
              <a:ext cx="305328" cy="19310"/>
            </a:xfrm>
            <a:custGeom>
              <a:avLst/>
              <a:gdLst/>
              <a:ahLst/>
              <a:cxnLst/>
              <a:rect l="0" t="0" r="0" b="0"/>
              <a:pathLst>
                <a:path w="305328" h="19310">
                  <a:moveTo>
                    <a:pt x="305327" y="19309"/>
                  </a:moveTo>
                  <a:lnTo>
                    <a:pt x="288559" y="8131"/>
                  </a:lnTo>
                  <a:lnTo>
                    <a:pt x="255775" y="1179"/>
                  </a:lnTo>
                  <a:lnTo>
                    <a:pt x="195540" y="0"/>
                  </a:lnTo>
                  <a:lnTo>
                    <a:pt x="137368" y="6700"/>
                  </a:lnTo>
                  <a:lnTo>
                    <a:pt x="80817" y="8369"/>
                  </a:lnTo>
                  <a:lnTo>
                    <a:pt x="22030" y="8699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53264" y="4274698"/>
              <a:ext cx="389555" cy="10401"/>
            </a:xfrm>
            <a:custGeom>
              <a:avLst/>
              <a:gdLst/>
              <a:ahLst/>
              <a:cxnLst/>
              <a:rect l="0" t="0" r="0" b="0"/>
              <a:pathLst>
                <a:path w="389555" h="10401">
                  <a:moveTo>
                    <a:pt x="389554" y="10400"/>
                  </a:moveTo>
                  <a:lnTo>
                    <a:pt x="361998" y="3164"/>
                  </a:lnTo>
                  <a:lnTo>
                    <a:pt x="302656" y="522"/>
                  </a:lnTo>
                  <a:lnTo>
                    <a:pt x="240198" y="0"/>
                  </a:lnTo>
                  <a:lnTo>
                    <a:pt x="182800" y="1067"/>
                  </a:lnTo>
                  <a:lnTo>
                    <a:pt x="126403" y="8210"/>
                  </a:lnTo>
                  <a:lnTo>
                    <a:pt x="64613" y="9967"/>
                  </a:lnTo>
                  <a:lnTo>
                    <a:pt x="36906" y="10208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79606" y="3969243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42114" y="48931"/>
                  </a:lnTo>
                  <a:lnTo>
                    <a:pt x="42114" y="99896"/>
                  </a:lnTo>
                  <a:lnTo>
                    <a:pt x="36525" y="163233"/>
                  </a:lnTo>
                  <a:lnTo>
                    <a:pt x="33049" y="220851"/>
                  </a:lnTo>
                  <a:lnTo>
                    <a:pt x="32236" y="266222"/>
                  </a:lnTo>
                  <a:lnTo>
                    <a:pt x="30705" y="311344"/>
                  </a:lnTo>
                  <a:lnTo>
                    <a:pt x="23265" y="367291"/>
                  </a:lnTo>
                  <a:lnTo>
                    <a:pt x="6848" y="43012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4357" y="3811316"/>
              <a:ext cx="297364" cy="356350"/>
            </a:xfrm>
            <a:custGeom>
              <a:avLst/>
              <a:gdLst/>
              <a:ahLst/>
              <a:cxnLst/>
              <a:rect l="0" t="0" r="0" b="0"/>
              <a:pathLst>
                <a:path w="297364" h="356350">
                  <a:moveTo>
                    <a:pt x="232244" y="0"/>
                  </a:moveTo>
                  <a:lnTo>
                    <a:pt x="189552" y="3119"/>
                  </a:lnTo>
                  <a:lnTo>
                    <a:pt x="142313" y="9065"/>
                  </a:lnTo>
                  <a:lnTo>
                    <a:pt x="82361" y="2002"/>
                  </a:lnTo>
                  <a:lnTo>
                    <a:pt x="28202" y="395"/>
                  </a:lnTo>
                  <a:lnTo>
                    <a:pt x="17837" y="3773"/>
                  </a:lnTo>
                  <a:lnTo>
                    <a:pt x="3201" y="16885"/>
                  </a:lnTo>
                  <a:lnTo>
                    <a:pt x="0" y="25294"/>
                  </a:lnTo>
                  <a:lnTo>
                    <a:pt x="304" y="79846"/>
                  </a:lnTo>
                  <a:lnTo>
                    <a:pt x="12029" y="139413"/>
                  </a:lnTo>
                  <a:lnTo>
                    <a:pt x="25358" y="187935"/>
                  </a:lnTo>
                  <a:lnTo>
                    <a:pt x="32318" y="195480"/>
                  </a:lnTo>
                  <a:lnTo>
                    <a:pt x="52531" y="203863"/>
                  </a:lnTo>
                  <a:lnTo>
                    <a:pt x="62132" y="203759"/>
                  </a:lnTo>
                  <a:lnTo>
                    <a:pt x="124599" y="182666"/>
                  </a:lnTo>
                  <a:lnTo>
                    <a:pt x="160185" y="174356"/>
                  </a:lnTo>
                  <a:lnTo>
                    <a:pt x="217187" y="180843"/>
                  </a:lnTo>
                  <a:lnTo>
                    <a:pt x="239589" y="187999"/>
                  </a:lnTo>
                  <a:lnTo>
                    <a:pt x="280495" y="218314"/>
                  </a:lnTo>
                  <a:lnTo>
                    <a:pt x="296583" y="244450"/>
                  </a:lnTo>
                  <a:lnTo>
                    <a:pt x="297363" y="254214"/>
                  </a:lnTo>
                  <a:lnTo>
                    <a:pt x="291991" y="274421"/>
                  </a:lnTo>
                  <a:lnTo>
                    <a:pt x="275813" y="299938"/>
                  </a:lnTo>
                  <a:lnTo>
                    <a:pt x="245023" y="322317"/>
                  </a:lnTo>
                  <a:lnTo>
                    <a:pt x="187307" y="346443"/>
                  </a:lnTo>
                  <a:lnTo>
                    <a:pt x="127831" y="355692"/>
                  </a:lnTo>
                  <a:lnTo>
                    <a:pt x="69333" y="356349"/>
                  </a:lnTo>
                  <a:lnTo>
                    <a:pt x="25889" y="349547"/>
                  </a:lnTo>
                  <a:lnTo>
                    <a:pt x="61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00746" y="4169285"/>
              <a:ext cx="494840" cy="31586"/>
            </a:xfrm>
            <a:custGeom>
              <a:avLst/>
              <a:gdLst/>
              <a:ahLst/>
              <a:cxnLst/>
              <a:rect l="0" t="0" r="0" b="0"/>
              <a:pathLst>
                <a:path w="494840" h="31586">
                  <a:moveTo>
                    <a:pt x="494839" y="31585"/>
                  </a:moveTo>
                  <a:lnTo>
                    <a:pt x="452148" y="28466"/>
                  </a:lnTo>
                  <a:lnTo>
                    <a:pt x="399319" y="22520"/>
                  </a:lnTo>
                  <a:lnTo>
                    <a:pt x="349684" y="21490"/>
                  </a:lnTo>
                  <a:lnTo>
                    <a:pt x="297932" y="21185"/>
                  </a:lnTo>
                  <a:lnTo>
                    <a:pt x="245554" y="21095"/>
                  </a:lnTo>
                  <a:lnTo>
                    <a:pt x="187400" y="21068"/>
                  </a:lnTo>
                  <a:lnTo>
                    <a:pt x="136894" y="21060"/>
                  </a:lnTo>
                  <a:lnTo>
                    <a:pt x="77906" y="12652"/>
                  </a:lnTo>
                  <a:lnTo>
                    <a:pt x="27434" y="28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94744" y="4311398"/>
              <a:ext cx="209047" cy="479069"/>
            </a:xfrm>
            <a:custGeom>
              <a:avLst/>
              <a:gdLst/>
              <a:ahLst/>
              <a:cxnLst/>
              <a:rect l="0" t="0" r="0" b="0"/>
              <a:pathLst>
                <a:path w="209047" h="479069">
                  <a:moveTo>
                    <a:pt x="185028" y="131628"/>
                  </a:moveTo>
                  <a:lnTo>
                    <a:pt x="196206" y="120449"/>
                  </a:lnTo>
                  <a:lnTo>
                    <a:pt x="201694" y="102483"/>
                  </a:lnTo>
                  <a:lnTo>
                    <a:pt x="202963" y="80070"/>
                  </a:lnTo>
                  <a:lnTo>
                    <a:pt x="199628" y="58410"/>
                  </a:lnTo>
                  <a:lnTo>
                    <a:pt x="191127" y="40205"/>
                  </a:lnTo>
                  <a:lnTo>
                    <a:pt x="178380" y="24315"/>
                  </a:lnTo>
                  <a:lnTo>
                    <a:pt x="161016" y="9454"/>
                  </a:lnTo>
                  <a:lnTo>
                    <a:pt x="135361" y="1289"/>
                  </a:lnTo>
                  <a:lnTo>
                    <a:pt x="105632" y="0"/>
                  </a:lnTo>
                  <a:lnTo>
                    <a:pt x="76821" y="7226"/>
                  </a:lnTo>
                  <a:lnTo>
                    <a:pt x="39883" y="30037"/>
                  </a:lnTo>
                  <a:lnTo>
                    <a:pt x="12300" y="59023"/>
                  </a:lnTo>
                  <a:lnTo>
                    <a:pt x="2975" y="82591"/>
                  </a:lnTo>
                  <a:lnTo>
                    <a:pt x="0" y="109834"/>
                  </a:lnTo>
                  <a:lnTo>
                    <a:pt x="6072" y="154546"/>
                  </a:lnTo>
                  <a:lnTo>
                    <a:pt x="16195" y="175349"/>
                  </a:lnTo>
                  <a:lnTo>
                    <a:pt x="40637" y="200214"/>
                  </a:lnTo>
                  <a:lnTo>
                    <a:pt x="63142" y="208903"/>
                  </a:lnTo>
                  <a:lnTo>
                    <a:pt x="75694" y="211221"/>
                  </a:lnTo>
                  <a:lnTo>
                    <a:pt x="99001" y="207556"/>
                  </a:lnTo>
                  <a:lnTo>
                    <a:pt x="128732" y="192340"/>
                  </a:lnTo>
                  <a:lnTo>
                    <a:pt x="182512" y="149349"/>
                  </a:lnTo>
                  <a:lnTo>
                    <a:pt x="202220" y="120111"/>
                  </a:lnTo>
                  <a:lnTo>
                    <a:pt x="207018" y="109912"/>
                  </a:lnTo>
                  <a:lnTo>
                    <a:pt x="209046" y="108962"/>
                  </a:lnTo>
                  <a:lnTo>
                    <a:pt x="206705" y="170164"/>
                  </a:lnTo>
                  <a:lnTo>
                    <a:pt x="198971" y="228277"/>
                  </a:lnTo>
                  <a:lnTo>
                    <a:pt x="195398" y="286086"/>
                  </a:lnTo>
                  <a:lnTo>
                    <a:pt x="187450" y="332201"/>
                  </a:lnTo>
                  <a:lnTo>
                    <a:pt x="178856" y="393308"/>
                  </a:lnTo>
                  <a:lnTo>
                    <a:pt x="172240" y="455066"/>
                  </a:lnTo>
                  <a:lnTo>
                    <a:pt x="163971" y="4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79316" y="522497"/>
            <a:ext cx="2358384" cy="943136"/>
            <a:chOff x="1779316" y="522497"/>
            <a:chExt cx="2358384" cy="943136"/>
          </a:xfrm>
        </p:grpSpPr>
        <p:sp>
          <p:nvSpPr>
            <p:cNvPr id="2" name="Freeform 1"/>
            <p:cNvSpPr/>
            <p:nvPr/>
          </p:nvSpPr>
          <p:spPr>
            <a:xfrm>
              <a:off x="2074114" y="522497"/>
              <a:ext cx="279374" cy="290357"/>
            </a:xfrm>
            <a:custGeom>
              <a:avLst/>
              <a:gdLst/>
              <a:ahLst/>
              <a:cxnLst/>
              <a:rect l="0" t="0" r="0" b="0"/>
              <a:pathLst>
                <a:path w="279374" h="290357">
                  <a:moveTo>
                    <a:pt x="0" y="46041"/>
                  </a:moveTo>
                  <a:lnTo>
                    <a:pt x="3119" y="88733"/>
                  </a:lnTo>
                  <a:lnTo>
                    <a:pt x="16788" y="142044"/>
                  </a:lnTo>
                  <a:lnTo>
                    <a:pt x="20213" y="194380"/>
                  </a:lnTo>
                  <a:lnTo>
                    <a:pt x="20890" y="249778"/>
                  </a:lnTo>
                  <a:lnTo>
                    <a:pt x="27089" y="290356"/>
                  </a:lnTo>
                  <a:lnTo>
                    <a:pt x="26248" y="289637"/>
                  </a:lnTo>
                  <a:lnTo>
                    <a:pt x="24518" y="285647"/>
                  </a:lnTo>
                  <a:lnTo>
                    <a:pt x="21512" y="229788"/>
                  </a:lnTo>
                  <a:lnTo>
                    <a:pt x="21147" y="169815"/>
                  </a:lnTo>
                  <a:lnTo>
                    <a:pt x="22244" y="114078"/>
                  </a:lnTo>
                  <a:lnTo>
                    <a:pt x="30637" y="79068"/>
                  </a:lnTo>
                  <a:lnTo>
                    <a:pt x="53841" y="38917"/>
                  </a:lnTo>
                  <a:lnTo>
                    <a:pt x="68383" y="24158"/>
                  </a:lnTo>
                  <a:lnTo>
                    <a:pt x="116499" y="1233"/>
                  </a:lnTo>
                  <a:lnTo>
                    <a:pt x="140295" y="0"/>
                  </a:lnTo>
                  <a:lnTo>
                    <a:pt x="188109" y="8741"/>
                  </a:lnTo>
                  <a:lnTo>
                    <a:pt x="220682" y="23941"/>
                  </a:lnTo>
                  <a:lnTo>
                    <a:pt x="235731" y="39728"/>
                  </a:lnTo>
                  <a:lnTo>
                    <a:pt x="254924" y="78460"/>
                  </a:lnTo>
                  <a:lnTo>
                    <a:pt x="268811" y="135546"/>
                  </a:lnTo>
                  <a:lnTo>
                    <a:pt x="275886" y="193096"/>
                  </a:lnTo>
                  <a:lnTo>
                    <a:pt x="279373" y="221363"/>
                  </a:lnTo>
                  <a:lnTo>
                    <a:pt x="275200" y="268279"/>
                  </a:lnTo>
                  <a:lnTo>
                    <a:pt x="273740" y="288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79316" y="907646"/>
              <a:ext cx="758052" cy="29391"/>
            </a:xfrm>
            <a:custGeom>
              <a:avLst/>
              <a:gdLst/>
              <a:ahLst/>
              <a:cxnLst/>
              <a:rect l="0" t="0" r="0" b="0"/>
              <a:pathLst>
                <a:path w="758052" h="29391">
                  <a:moveTo>
                    <a:pt x="758051" y="8333"/>
                  </a:moveTo>
                  <a:lnTo>
                    <a:pt x="709121" y="0"/>
                  </a:lnTo>
                  <a:lnTo>
                    <a:pt x="649990" y="3827"/>
                  </a:lnTo>
                  <a:lnTo>
                    <a:pt x="593250" y="7443"/>
                  </a:lnTo>
                  <a:lnTo>
                    <a:pt x="533862" y="11276"/>
                  </a:lnTo>
                  <a:lnTo>
                    <a:pt x="483395" y="16614"/>
                  </a:lnTo>
                  <a:lnTo>
                    <a:pt x="431397" y="18195"/>
                  </a:lnTo>
                  <a:lnTo>
                    <a:pt x="378945" y="21784"/>
                  </a:lnTo>
                  <a:lnTo>
                    <a:pt x="326359" y="27136"/>
                  </a:lnTo>
                  <a:lnTo>
                    <a:pt x="273734" y="28722"/>
                  </a:lnTo>
                  <a:lnTo>
                    <a:pt x="221096" y="29192"/>
                  </a:lnTo>
                  <a:lnTo>
                    <a:pt x="171574" y="29331"/>
                  </a:lnTo>
                  <a:lnTo>
                    <a:pt x="112920" y="29378"/>
                  </a:lnTo>
                  <a:lnTo>
                    <a:pt x="56273" y="2938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08638" y="1023555"/>
              <a:ext cx="291860" cy="429378"/>
            </a:xfrm>
            <a:custGeom>
              <a:avLst/>
              <a:gdLst/>
              <a:ahLst/>
              <a:cxnLst/>
              <a:rect l="0" t="0" r="0" b="0"/>
              <a:pathLst>
                <a:path w="291860" h="429378">
                  <a:moveTo>
                    <a:pt x="270802" y="92465"/>
                  </a:moveTo>
                  <a:lnTo>
                    <a:pt x="255161" y="74485"/>
                  </a:lnTo>
                  <a:lnTo>
                    <a:pt x="230369" y="33902"/>
                  </a:lnTo>
                  <a:lnTo>
                    <a:pt x="205010" y="17661"/>
                  </a:lnTo>
                  <a:lnTo>
                    <a:pt x="162659" y="2863"/>
                  </a:lnTo>
                  <a:lnTo>
                    <a:pt x="133051" y="0"/>
                  </a:lnTo>
                  <a:lnTo>
                    <a:pt x="89087" y="9566"/>
                  </a:lnTo>
                  <a:lnTo>
                    <a:pt x="41885" y="40995"/>
                  </a:lnTo>
                  <a:lnTo>
                    <a:pt x="17621" y="64867"/>
                  </a:lnTo>
                  <a:lnTo>
                    <a:pt x="6979" y="83709"/>
                  </a:lnTo>
                  <a:lnTo>
                    <a:pt x="0" y="125226"/>
                  </a:lnTo>
                  <a:lnTo>
                    <a:pt x="3521" y="163393"/>
                  </a:lnTo>
                  <a:lnTo>
                    <a:pt x="12020" y="182870"/>
                  </a:lnTo>
                  <a:lnTo>
                    <a:pt x="17562" y="191340"/>
                  </a:lnTo>
                  <a:lnTo>
                    <a:pt x="33079" y="203870"/>
                  </a:lnTo>
                  <a:lnTo>
                    <a:pt x="52843" y="212168"/>
                  </a:lnTo>
                  <a:lnTo>
                    <a:pt x="91448" y="215670"/>
                  </a:lnTo>
                  <a:lnTo>
                    <a:pt x="150063" y="206966"/>
                  </a:lnTo>
                  <a:lnTo>
                    <a:pt x="172687" y="199506"/>
                  </a:lnTo>
                  <a:lnTo>
                    <a:pt x="213746" y="168981"/>
                  </a:lnTo>
                  <a:lnTo>
                    <a:pt x="256685" y="127499"/>
                  </a:lnTo>
                  <a:lnTo>
                    <a:pt x="262560" y="126350"/>
                  </a:lnTo>
                  <a:lnTo>
                    <a:pt x="267647" y="129093"/>
                  </a:lnTo>
                  <a:lnTo>
                    <a:pt x="272208" y="134431"/>
                  </a:lnTo>
                  <a:lnTo>
                    <a:pt x="277276" y="152841"/>
                  </a:lnTo>
                  <a:lnTo>
                    <a:pt x="280797" y="216316"/>
                  </a:lnTo>
                  <a:lnTo>
                    <a:pt x="281225" y="271651"/>
                  </a:lnTo>
                  <a:lnTo>
                    <a:pt x="286899" y="327641"/>
                  </a:lnTo>
                  <a:lnTo>
                    <a:pt x="290879" y="388658"/>
                  </a:lnTo>
                  <a:lnTo>
                    <a:pt x="291859" y="429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00497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69036" y="87386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79564" y="958093"/>
              <a:ext cx="221100" cy="16306"/>
            </a:xfrm>
            <a:custGeom>
              <a:avLst/>
              <a:gdLst/>
              <a:ahLst/>
              <a:cxnLst/>
              <a:rect l="0" t="0" r="0" b="0"/>
              <a:pathLst>
                <a:path w="221100" h="16306">
                  <a:moveTo>
                    <a:pt x="221099" y="0"/>
                  </a:moveTo>
                  <a:lnTo>
                    <a:pt x="166954" y="8333"/>
                  </a:lnTo>
                  <a:lnTo>
                    <a:pt x="105304" y="16305"/>
                  </a:lnTo>
                  <a:lnTo>
                    <a:pt x="48834" y="120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58632" y="54748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1992" y="58617"/>
                  </a:lnTo>
                  <a:lnTo>
                    <a:pt x="10817" y="120027"/>
                  </a:lnTo>
                  <a:lnTo>
                    <a:pt x="10586" y="181550"/>
                  </a:lnTo>
                  <a:lnTo>
                    <a:pt x="4950" y="23850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8837" y="551944"/>
              <a:ext cx="308778" cy="244539"/>
            </a:xfrm>
            <a:custGeom>
              <a:avLst/>
              <a:gdLst/>
              <a:ahLst/>
              <a:cxnLst/>
              <a:rect l="0" t="0" r="0" b="0"/>
              <a:pathLst>
                <a:path w="308778" h="244539">
                  <a:moveTo>
                    <a:pt x="197764" y="6066"/>
                  </a:moveTo>
                  <a:lnTo>
                    <a:pt x="155072" y="2946"/>
                  </a:lnTo>
                  <a:lnTo>
                    <a:pt x="134336" y="0"/>
                  </a:lnTo>
                  <a:lnTo>
                    <a:pt x="81916" y="10625"/>
                  </a:lnTo>
                  <a:lnTo>
                    <a:pt x="55944" y="26004"/>
                  </a:lnTo>
                  <a:lnTo>
                    <a:pt x="33430" y="45379"/>
                  </a:lnTo>
                  <a:lnTo>
                    <a:pt x="17531" y="71526"/>
                  </a:lnTo>
                  <a:lnTo>
                    <a:pt x="2848" y="112973"/>
                  </a:lnTo>
                  <a:lnTo>
                    <a:pt x="0" y="138198"/>
                  </a:lnTo>
                  <a:lnTo>
                    <a:pt x="4974" y="161887"/>
                  </a:lnTo>
                  <a:lnTo>
                    <a:pt x="27230" y="205691"/>
                  </a:lnTo>
                  <a:lnTo>
                    <a:pt x="43592" y="220740"/>
                  </a:lnTo>
                  <a:lnTo>
                    <a:pt x="75654" y="235789"/>
                  </a:lnTo>
                  <a:lnTo>
                    <a:pt x="117909" y="244538"/>
                  </a:lnTo>
                  <a:lnTo>
                    <a:pt x="161235" y="244010"/>
                  </a:lnTo>
                  <a:lnTo>
                    <a:pt x="185038" y="238161"/>
                  </a:lnTo>
                  <a:lnTo>
                    <a:pt x="239588" y="208754"/>
                  </a:lnTo>
                  <a:lnTo>
                    <a:pt x="265788" y="188304"/>
                  </a:lnTo>
                  <a:lnTo>
                    <a:pt x="300812" y="137358"/>
                  </a:lnTo>
                  <a:lnTo>
                    <a:pt x="307904" y="113161"/>
                  </a:lnTo>
                  <a:lnTo>
                    <a:pt x="308777" y="72893"/>
                  </a:lnTo>
                  <a:lnTo>
                    <a:pt x="303255" y="49805"/>
                  </a:lnTo>
                  <a:lnTo>
                    <a:pt x="293002" y="27845"/>
                  </a:lnTo>
                  <a:lnTo>
                    <a:pt x="284652" y="20585"/>
                  </a:lnTo>
                  <a:lnTo>
                    <a:pt x="254054" y="10368"/>
                  </a:lnTo>
                  <a:lnTo>
                    <a:pt x="229349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05989" y="926674"/>
              <a:ext cx="631711" cy="20891"/>
            </a:xfrm>
            <a:custGeom>
              <a:avLst/>
              <a:gdLst/>
              <a:ahLst/>
              <a:cxnLst/>
              <a:rect l="0" t="0" r="0" b="0"/>
              <a:pathLst>
                <a:path w="631711" h="20891">
                  <a:moveTo>
                    <a:pt x="631710" y="20890"/>
                  </a:moveTo>
                  <a:lnTo>
                    <a:pt x="575496" y="4102"/>
                  </a:lnTo>
                  <a:lnTo>
                    <a:pt x="516924" y="676"/>
                  </a:lnTo>
                  <a:lnTo>
                    <a:pt x="459948" y="0"/>
                  </a:lnTo>
                  <a:lnTo>
                    <a:pt x="412102" y="5472"/>
                  </a:lnTo>
                  <a:lnTo>
                    <a:pt x="360880" y="8913"/>
                  </a:lnTo>
                  <a:lnTo>
                    <a:pt x="308659" y="9933"/>
                  </a:lnTo>
                  <a:lnTo>
                    <a:pt x="247017" y="10277"/>
                  </a:lnTo>
                  <a:lnTo>
                    <a:pt x="186661" y="10345"/>
                  </a:lnTo>
                  <a:lnTo>
                    <a:pt x="124349" y="10359"/>
                  </a:lnTo>
                  <a:lnTo>
                    <a:pt x="66980" y="17597"/>
                  </a:lnTo>
                  <a:lnTo>
                    <a:pt x="19946" y="20240"/>
                  </a:lnTo>
                  <a:lnTo>
                    <a:pt x="0" y="20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5502" y="107390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11453" y="48931"/>
                  </a:lnTo>
                  <a:lnTo>
                    <a:pt x="19160" y="108062"/>
                  </a:lnTo>
                  <a:lnTo>
                    <a:pt x="29088" y="165972"/>
                  </a:lnTo>
                  <a:lnTo>
                    <a:pt x="39195" y="229403"/>
                  </a:lnTo>
                  <a:lnTo>
                    <a:pt x="41249" y="266843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870042" y="1042321"/>
            <a:ext cx="243837" cy="318757"/>
          </a:xfrm>
          <a:custGeom>
            <a:avLst/>
            <a:gdLst/>
            <a:ahLst/>
            <a:cxnLst/>
            <a:rect l="0" t="0" r="0" b="0"/>
            <a:pathLst>
              <a:path w="243837" h="318757">
                <a:moveTo>
                  <a:pt x="172901" y="0"/>
                </a:moveTo>
                <a:lnTo>
                  <a:pt x="130209" y="3119"/>
                </a:lnTo>
                <a:lnTo>
                  <a:pt x="76898" y="16788"/>
                </a:lnTo>
                <a:lnTo>
                  <a:pt x="39300" y="18622"/>
                </a:lnTo>
                <a:lnTo>
                  <a:pt x="16427" y="14906"/>
                </a:lnTo>
                <a:lnTo>
                  <a:pt x="8923" y="18126"/>
                </a:lnTo>
                <a:lnTo>
                  <a:pt x="3921" y="24952"/>
                </a:lnTo>
                <a:lnTo>
                  <a:pt x="586" y="34182"/>
                </a:lnTo>
                <a:lnTo>
                  <a:pt x="0" y="53796"/>
                </a:lnTo>
                <a:lnTo>
                  <a:pt x="15508" y="115915"/>
                </a:lnTo>
                <a:lnTo>
                  <a:pt x="18839" y="126409"/>
                </a:lnTo>
                <a:lnTo>
                  <a:pt x="23399" y="131066"/>
                </a:lnTo>
                <a:lnTo>
                  <a:pt x="28780" y="131831"/>
                </a:lnTo>
                <a:lnTo>
                  <a:pt x="82476" y="118490"/>
                </a:lnTo>
                <a:lnTo>
                  <a:pt x="108145" y="119343"/>
                </a:lnTo>
                <a:lnTo>
                  <a:pt x="159633" y="138954"/>
                </a:lnTo>
                <a:lnTo>
                  <a:pt x="181042" y="153004"/>
                </a:lnTo>
                <a:lnTo>
                  <a:pt x="221257" y="200779"/>
                </a:lnTo>
                <a:lnTo>
                  <a:pt x="237271" y="231845"/>
                </a:lnTo>
                <a:lnTo>
                  <a:pt x="243836" y="268866"/>
                </a:lnTo>
                <a:lnTo>
                  <a:pt x="239132" y="289512"/>
                </a:lnTo>
                <a:lnTo>
                  <a:pt x="234603" y="298293"/>
                </a:lnTo>
                <a:lnTo>
                  <a:pt x="217091" y="311169"/>
                </a:lnTo>
                <a:lnTo>
                  <a:pt x="205870" y="316240"/>
                </a:lnTo>
                <a:lnTo>
                  <a:pt x="184045" y="318756"/>
                </a:lnTo>
                <a:lnTo>
                  <a:pt x="130868" y="307831"/>
                </a:lnTo>
                <a:lnTo>
                  <a:pt x="78155" y="285567"/>
                </a:lnTo>
                <a:lnTo>
                  <a:pt x="23409" y="263845"/>
                </a:lnTo>
                <a:lnTo>
                  <a:pt x="4445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908626" y="370767"/>
            <a:ext cx="2321564" cy="1291424"/>
          </a:xfrm>
          <a:custGeom>
            <a:avLst/>
            <a:gdLst/>
            <a:ahLst/>
            <a:cxnLst/>
            <a:rect l="0" t="0" r="0" b="0"/>
            <a:pathLst>
              <a:path w="2321564" h="1291424">
                <a:moveTo>
                  <a:pt x="786669" y="534683"/>
                </a:moveTo>
                <a:lnTo>
                  <a:pt x="723241" y="562194"/>
                </a:lnTo>
                <a:lnTo>
                  <a:pt x="670822" y="585822"/>
                </a:lnTo>
                <a:lnTo>
                  <a:pt x="620329" y="605053"/>
                </a:lnTo>
                <a:lnTo>
                  <a:pt x="565295" y="630168"/>
                </a:lnTo>
                <a:lnTo>
                  <a:pt x="509364" y="657660"/>
                </a:lnTo>
                <a:lnTo>
                  <a:pt x="453256" y="686790"/>
                </a:lnTo>
                <a:lnTo>
                  <a:pt x="397112" y="722007"/>
                </a:lnTo>
                <a:lnTo>
                  <a:pt x="340962" y="751840"/>
                </a:lnTo>
                <a:lnTo>
                  <a:pt x="280454" y="799937"/>
                </a:lnTo>
                <a:lnTo>
                  <a:pt x="217094" y="850807"/>
                </a:lnTo>
                <a:lnTo>
                  <a:pt x="156209" y="903216"/>
                </a:lnTo>
                <a:lnTo>
                  <a:pt x="100303" y="965185"/>
                </a:lnTo>
                <a:lnTo>
                  <a:pt x="56824" y="1019970"/>
                </a:lnTo>
                <a:lnTo>
                  <a:pt x="15760" y="1082251"/>
                </a:lnTo>
                <a:lnTo>
                  <a:pt x="3101" y="1114946"/>
                </a:lnTo>
                <a:lnTo>
                  <a:pt x="0" y="1154919"/>
                </a:lnTo>
                <a:lnTo>
                  <a:pt x="7140" y="1200948"/>
                </a:lnTo>
                <a:lnTo>
                  <a:pt x="17512" y="1226205"/>
                </a:lnTo>
                <a:lnTo>
                  <a:pt x="42094" y="1254565"/>
                </a:lnTo>
                <a:lnTo>
                  <a:pt x="71605" y="1277786"/>
                </a:lnTo>
                <a:lnTo>
                  <a:pt x="95296" y="1286091"/>
                </a:lnTo>
                <a:lnTo>
                  <a:pt x="154222" y="1291423"/>
                </a:lnTo>
                <a:lnTo>
                  <a:pt x="212612" y="1291306"/>
                </a:lnTo>
                <a:lnTo>
                  <a:pt x="265393" y="1281231"/>
                </a:lnTo>
                <a:lnTo>
                  <a:pt x="320273" y="1267976"/>
                </a:lnTo>
                <a:lnTo>
                  <a:pt x="378763" y="1250596"/>
                </a:lnTo>
                <a:lnTo>
                  <a:pt x="432744" y="1236578"/>
                </a:lnTo>
                <a:lnTo>
                  <a:pt x="487297" y="1221374"/>
                </a:lnTo>
                <a:lnTo>
                  <a:pt x="549500" y="1190343"/>
                </a:lnTo>
                <a:lnTo>
                  <a:pt x="603297" y="1171167"/>
                </a:lnTo>
                <a:lnTo>
                  <a:pt x="665338" y="1146932"/>
                </a:lnTo>
                <a:lnTo>
                  <a:pt x="720285" y="1127627"/>
                </a:lnTo>
                <a:lnTo>
                  <a:pt x="776199" y="1102497"/>
                </a:lnTo>
                <a:lnTo>
                  <a:pt x="832304" y="1075003"/>
                </a:lnTo>
                <a:lnTo>
                  <a:pt x="895682" y="1047042"/>
                </a:lnTo>
                <a:lnTo>
                  <a:pt x="954475" y="1018989"/>
                </a:lnTo>
                <a:lnTo>
                  <a:pt x="1005559" y="996506"/>
                </a:lnTo>
                <a:lnTo>
                  <a:pt x="1057851" y="971225"/>
                </a:lnTo>
                <a:lnTo>
                  <a:pt x="1110120" y="939888"/>
                </a:lnTo>
                <a:lnTo>
                  <a:pt x="1172544" y="909488"/>
                </a:lnTo>
                <a:lnTo>
                  <a:pt x="1233971" y="875011"/>
                </a:lnTo>
                <a:lnTo>
                  <a:pt x="1288842" y="847010"/>
                </a:lnTo>
                <a:lnTo>
                  <a:pt x="1347861" y="818949"/>
                </a:lnTo>
                <a:lnTo>
                  <a:pt x="1409909" y="790876"/>
                </a:lnTo>
                <a:lnTo>
                  <a:pt x="1467812" y="755782"/>
                </a:lnTo>
                <a:lnTo>
                  <a:pt x="1526539" y="727706"/>
                </a:lnTo>
                <a:lnTo>
                  <a:pt x="1580861" y="699630"/>
                </a:lnTo>
                <a:lnTo>
                  <a:pt x="1640958" y="664535"/>
                </a:lnTo>
                <a:lnTo>
                  <a:pt x="1698738" y="636459"/>
                </a:lnTo>
                <a:lnTo>
                  <a:pt x="1752092" y="611502"/>
                </a:lnTo>
                <a:lnTo>
                  <a:pt x="1808682" y="582841"/>
                </a:lnTo>
                <a:lnTo>
                  <a:pt x="1869586" y="554182"/>
                </a:lnTo>
                <a:lnTo>
                  <a:pt x="1921324" y="530173"/>
                </a:lnTo>
                <a:lnTo>
                  <a:pt x="1976604" y="502900"/>
                </a:lnTo>
                <a:lnTo>
                  <a:pt x="2038202" y="467977"/>
                </a:lnTo>
                <a:lnTo>
                  <a:pt x="2097613" y="432904"/>
                </a:lnTo>
                <a:lnTo>
                  <a:pt x="2159864" y="390794"/>
                </a:lnTo>
                <a:lnTo>
                  <a:pt x="2218939" y="348680"/>
                </a:lnTo>
                <a:lnTo>
                  <a:pt x="2281457" y="292528"/>
                </a:lnTo>
                <a:lnTo>
                  <a:pt x="2294469" y="277320"/>
                </a:lnTo>
                <a:lnTo>
                  <a:pt x="2316179" y="228741"/>
                </a:lnTo>
                <a:lnTo>
                  <a:pt x="2321563" y="192000"/>
                </a:lnTo>
                <a:lnTo>
                  <a:pt x="2317569" y="157067"/>
                </a:lnTo>
                <a:lnTo>
                  <a:pt x="2303387" y="124490"/>
                </a:lnTo>
                <a:lnTo>
                  <a:pt x="2284368" y="98199"/>
                </a:lnTo>
                <a:lnTo>
                  <a:pt x="2225319" y="48162"/>
                </a:lnTo>
                <a:lnTo>
                  <a:pt x="2165572" y="22719"/>
                </a:lnTo>
                <a:lnTo>
                  <a:pt x="2120604" y="11461"/>
                </a:lnTo>
                <a:lnTo>
                  <a:pt x="2067007" y="3302"/>
                </a:lnTo>
                <a:lnTo>
                  <a:pt x="2012530" y="0"/>
                </a:lnTo>
                <a:lnTo>
                  <a:pt x="1950343" y="6940"/>
                </a:lnTo>
                <a:lnTo>
                  <a:pt x="1889771" y="19538"/>
                </a:lnTo>
                <a:lnTo>
                  <a:pt x="1829948" y="32973"/>
                </a:lnTo>
                <a:lnTo>
                  <a:pt x="1777447" y="48062"/>
                </a:lnTo>
                <a:lnTo>
                  <a:pt x="1723229" y="69240"/>
                </a:lnTo>
                <a:lnTo>
                  <a:pt x="1667459" y="90624"/>
                </a:lnTo>
                <a:lnTo>
                  <a:pt x="1612552" y="116208"/>
                </a:lnTo>
                <a:lnTo>
                  <a:pt x="1550274" y="143126"/>
                </a:lnTo>
                <a:lnTo>
                  <a:pt x="1489690" y="176913"/>
                </a:lnTo>
                <a:lnTo>
                  <a:pt x="1428810" y="204600"/>
                </a:lnTo>
                <a:lnTo>
                  <a:pt x="1367341" y="236813"/>
                </a:lnTo>
                <a:lnTo>
                  <a:pt x="1308298" y="271774"/>
                </a:lnTo>
                <a:lnTo>
                  <a:pt x="1250362" y="302423"/>
                </a:lnTo>
                <a:lnTo>
                  <a:pt x="1193092" y="338068"/>
                </a:lnTo>
                <a:lnTo>
                  <a:pt x="1131854" y="373235"/>
                </a:lnTo>
                <a:lnTo>
                  <a:pt x="1072837" y="405220"/>
                </a:lnTo>
                <a:lnTo>
                  <a:pt x="1043035" y="421065"/>
                </a:lnTo>
                <a:lnTo>
                  <a:pt x="980896" y="461177"/>
                </a:lnTo>
                <a:lnTo>
                  <a:pt x="953402" y="478978"/>
                </a:lnTo>
                <a:lnTo>
                  <a:pt x="895020" y="513656"/>
                </a:lnTo>
                <a:lnTo>
                  <a:pt x="839715" y="542862"/>
                </a:lnTo>
                <a:lnTo>
                  <a:pt x="786722" y="571736"/>
                </a:lnTo>
                <a:lnTo>
                  <a:pt x="726798" y="611226"/>
                </a:lnTo>
                <a:lnTo>
                  <a:pt x="675797" y="642956"/>
                </a:lnTo>
                <a:lnTo>
                  <a:pt x="628741" y="671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754055" y="473999"/>
            <a:ext cx="2665074" cy="1031522"/>
          </a:xfrm>
          <a:custGeom>
            <a:avLst/>
            <a:gdLst/>
            <a:ahLst/>
            <a:cxnLst/>
            <a:rect l="0" t="0" r="0" b="0"/>
            <a:pathLst>
              <a:path w="2665074" h="1031522">
                <a:moveTo>
                  <a:pt x="1530836" y="326166"/>
                </a:moveTo>
                <a:lnTo>
                  <a:pt x="1472219" y="311512"/>
                </a:lnTo>
                <a:lnTo>
                  <a:pt x="1412503" y="294500"/>
                </a:lnTo>
                <a:lnTo>
                  <a:pt x="1352783" y="280527"/>
                </a:lnTo>
                <a:lnTo>
                  <a:pt x="1294237" y="266502"/>
                </a:lnTo>
                <a:lnTo>
                  <a:pt x="1241425" y="252466"/>
                </a:lnTo>
                <a:lnTo>
                  <a:pt x="1192400" y="241938"/>
                </a:lnTo>
                <a:lnTo>
                  <a:pt x="1134611" y="227900"/>
                </a:lnTo>
                <a:lnTo>
                  <a:pt x="1079826" y="206627"/>
                </a:lnTo>
                <a:lnTo>
                  <a:pt x="1020131" y="189946"/>
                </a:lnTo>
                <a:lnTo>
                  <a:pt x="968262" y="169797"/>
                </a:lnTo>
                <a:lnTo>
                  <a:pt x="919021" y="150523"/>
                </a:lnTo>
                <a:lnTo>
                  <a:pt x="872136" y="132054"/>
                </a:lnTo>
                <a:lnTo>
                  <a:pt x="821199" y="111764"/>
                </a:lnTo>
                <a:lnTo>
                  <a:pt x="757824" y="87067"/>
                </a:lnTo>
                <a:lnTo>
                  <a:pt x="699639" y="64987"/>
                </a:lnTo>
                <a:lnTo>
                  <a:pt x="639056" y="46501"/>
                </a:lnTo>
                <a:lnTo>
                  <a:pt x="578216" y="31585"/>
                </a:lnTo>
                <a:lnTo>
                  <a:pt x="526120" y="17373"/>
                </a:lnTo>
                <a:lnTo>
                  <a:pt x="463534" y="10536"/>
                </a:lnTo>
                <a:lnTo>
                  <a:pt x="404898" y="2254"/>
                </a:lnTo>
                <a:lnTo>
                  <a:pt x="356115" y="515"/>
                </a:lnTo>
                <a:lnTo>
                  <a:pt x="303446" y="0"/>
                </a:lnTo>
                <a:lnTo>
                  <a:pt x="243727" y="5415"/>
                </a:lnTo>
                <a:lnTo>
                  <a:pt x="186871" y="16580"/>
                </a:lnTo>
                <a:lnTo>
                  <a:pt x="145805" y="21917"/>
                </a:lnTo>
                <a:lnTo>
                  <a:pt x="83465" y="44393"/>
                </a:lnTo>
                <a:lnTo>
                  <a:pt x="53555" y="61224"/>
                </a:lnTo>
                <a:lnTo>
                  <a:pt x="29875" y="86618"/>
                </a:lnTo>
                <a:lnTo>
                  <a:pt x="5274" y="145330"/>
                </a:lnTo>
                <a:lnTo>
                  <a:pt x="0" y="167416"/>
                </a:lnTo>
                <a:lnTo>
                  <a:pt x="1555" y="188930"/>
                </a:lnTo>
                <a:lnTo>
                  <a:pt x="9266" y="207071"/>
                </a:lnTo>
                <a:lnTo>
                  <a:pt x="46762" y="263632"/>
                </a:lnTo>
                <a:lnTo>
                  <a:pt x="70626" y="291650"/>
                </a:lnTo>
                <a:lnTo>
                  <a:pt x="133951" y="336438"/>
                </a:lnTo>
                <a:lnTo>
                  <a:pt x="187370" y="364720"/>
                </a:lnTo>
                <a:lnTo>
                  <a:pt x="248643" y="396740"/>
                </a:lnTo>
                <a:lnTo>
                  <a:pt x="302962" y="418875"/>
                </a:lnTo>
                <a:lnTo>
                  <a:pt x="359922" y="438542"/>
                </a:lnTo>
                <a:lnTo>
                  <a:pt x="423166" y="460625"/>
                </a:lnTo>
                <a:lnTo>
                  <a:pt x="481065" y="482187"/>
                </a:lnTo>
                <a:lnTo>
                  <a:pt x="538732" y="501741"/>
                </a:lnTo>
                <a:lnTo>
                  <a:pt x="588142" y="520258"/>
                </a:lnTo>
                <a:lnTo>
                  <a:pt x="639826" y="539393"/>
                </a:lnTo>
                <a:lnTo>
                  <a:pt x="692185" y="554161"/>
                </a:lnTo>
                <a:lnTo>
                  <a:pt x="743574" y="571665"/>
                </a:lnTo>
                <a:lnTo>
                  <a:pt x="800333" y="588653"/>
                </a:lnTo>
                <a:lnTo>
                  <a:pt x="856864" y="603273"/>
                </a:lnTo>
                <a:lnTo>
                  <a:pt x="907141" y="619492"/>
                </a:lnTo>
                <a:lnTo>
                  <a:pt x="959083" y="633526"/>
                </a:lnTo>
                <a:lnTo>
                  <a:pt x="1012225" y="648749"/>
                </a:lnTo>
                <a:lnTo>
                  <a:pt x="1062756" y="663021"/>
                </a:lnTo>
                <a:lnTo>
                  <a:pt x="1117191" y="677105"/>
                </a:lnTo>
                <a:lnTo>
                  <a:pt x="1176210" y="691152"/>
                </a:lnTo>
                <a:lnTo>
                  <a:pt x="1230329" y="708311"/>
                </a:lnTo>
                <a:lnTo>
                  <a:pt x="1285473" y="728295"/>
                </a:lnTo>
                <a:lnTo>
                  <a:pt x="1346972" y="744678"/>
                </a:lnTo>
                <a:lnTo>
                  <a:pt x="1409206" y="766111"/>
                </a:lnTo>
                <a:lnTo>
                  <a:pt x="1467166" y="781956"/>
                </a:lnTo>
                <a:lnTo>
                  <a:pt x="1520469" y="796351"/>
                </a:lnTo>
                <a:lnTo>
                  <a:pt x="1578657" y="810460"/>
                </a:lnTo>
                <a:lnTo>
                  <a:pt x="1635818" y="830101"/>
                </a:lnTo>
                <a:lnTo>
                  <a:pt x="1693860" y="848105"/>
                </a:lnTo>
                <a:lnTo>
                  <a:pt x="1746572" y="866046"/>
                </a:lnTo>
                <a:lnTo>
                  <a:pt x="1807027" y="891774"/>
                </a:lnTo>
                <a:lnTo>
                  <a:pt x="1862859" y="910980"/>
                </a:lnTo>
                <a:lnTo>
                  <a:pt x="1925335" y="935222"/>
                </a:lnTo>
                <a:lnTo>
                  <a:pt x="1987571" y="954528"/>
                </a:lnTo>
                <a:lnTo>
                  <a:pt x="2046138" y="976539"/>
                </a:lnTo>
                <a:lnTo>
                  <a:pt x="2108439" y="996165"/>
                </a:lnTo>
                <a:lnTo>
                  <a:pt x="2162353" y="1013987"/>
                </a:lnTo>
                <a:lnTo>
                  <a:pt x="2213027" y="1026888"/>
                </a:lnTo>
                <a:lnTo>
                  <a:pt x="2268097" y="1030650"/>
                </a:lnTo>
                <a:lnTo>
                  <a:pt x="2329624" y="1031393"/>
                </a:lnTo>
                <a:lnTo>
                  <a:pt x="2380766" y="1031521"/>
                </a:lnTo>
                <a:lnTo>
                  <a:pt x="2440874" y="1023160"/>
                </a:lnTo>
                <a:lnTo>
                  <a:pt x="2498675" y="1006825"/>
                </a:lnTo>
                <a:lnTo>
                  <a:pt x="2551997" y="989438"/>
                </a:lnTo>
                <a:lnTo>
                  <a:pt x="2571942" y="981262"/>
                </a:lnTo>
                <a:lnTo>
                  <a:pt x="2625602" y="942257"/>
                </a:lnTo>
                <a:lnTo>
                  <a:pt x="2648098" y="914254"/>
                </a:lnTo>
                <a:lnTo>
                  <a:pt x="2658327" y="894035"/>
                </a:lnTo>
                <a:lnTo>
                  <a:pt x="2665073" y="857332"/>
                </a:lnTo>
                <a:lnTo>
                  <a:pt x="2661483" y="822411"/>
                </a:lnTo>
                <a:lnTo>
                  <a:pt x="2652967" y="803693"/>
                </a:lnTo>
                <a:lnTo>
                  <a:pt x="2611764" y="746711"/>
                </a:lnTo>
                <a:lnTo>
                  <a:pt x="2560126" y="692416"/>
                </a:lnTo>
                <a:lnTo>
                  <a:pt x="2508487" y="650131"/>
                </a:lnTo>
                <a:lnTo>
                  <a:pt x="2456354" y="618060"/>
                </a:lnTo>
                <a:lnTo>
                  <a:pt x="2400996" y="583866"/>
                </a:lnTo>
                <a:lnTo>
                  <a:pt x="2345001" y="561817"/>
                </a:lnTo>
                <a:lnTo>
                  <a:pt x="2292000" y="539264"/>
                </a:lnTo>
                <a:lnTo>
                  <a:pt x="2229419" y="512286"/>
                </a:lnTo>
                <a:lnTo>
                  <a:pt x="2178095" y="495339"/>
                </a:lnTo>
                <a:lnTo>
                  <a:pt x="2117914" y="475137"/>
                </a:lnTo>
                <a:lnTo>
                  <a:pt x="2069513" y="461033"/>
                </a:lnTo>
                <a:lnTo>
                  <a:pt x="2018127" y="443856"/>
                </a:lnTo>
                <a:lnTo>
                  <a:pt x="1965857" y="423948"/>
                </a:lnTo>
                <a:lnTo>
                  <a:pt x="1913325" y="408821"/>
                </a:lnTo>
                <a:lnTo>
                  <a:pt x="1860715" y="396930"/>
                </a:lnTo>
                <a:lnTo>
                  <a:pt x="1808082" y="380409"/>
                </a:lnTo>
                <a:lnTo>
                  <a:pt x="1748640" y="362271"/>
                </a:lnTo>
                <a:lnTo>
                  <a:pt x="1709820" y="3472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558217" y="2298115"/>
            <a:ext cx="3213930" cy="670484"/>
            <a:chOff x="1558217" y="2298115"/>
            <a:chExt cx="3213930" cy="670484"/>
          </a:xfrm>
        </p:grpSpPr>
        <p:sp>
          <p:nvSpPr>
            <p:cNvPr id="16" name="Freeform 15"/>
            <p:cNvSpPr/>
            <p:nvPr/>
          </p:nvSpPr>
          <p:spPr>
            <a:xfrm>
              <a:off x="1558217" y="2474197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1992" y="58616"/>
                  </a:lnTo>
                  <a:lnTo>
                    <a:pt x="11988" y="118856"/>
                  </a:lnTo>
                  <a:lnTo>
                    <a:pt x="18919" y="176336"/>
                  </a:lnTo>
                  <a:lnTo>
                    <a:pt x="20424" y="233961"/>
                  </a:lnTo>
                  <a:lnTo>
                    <a:pt x="20869" y="292370"/>
                  </a:lnTo>
                  <a:lnTo>
                    <a:pt x="14762" y="346721"/>
                  </a:lnTo>
                  <a:lnTo>
                    <a:pt x="4374" y="399869"/>
                  </a:lnTo>
                  <a:lnTo>
                    <a:pt x="1296" y="44330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64040" y="2455396"/>
              <a:ext cx="379993" cy="501595"/>
            </a:xfrm>
            <a:custGeom>
              <a:avLst/>
              <a:gdLst/>
              <a:ahLst/>
              <a:cxnLst/>
              <a:rect l="0" t="0" r="0" b="0"/>
              <a:pathLst>
                <a:path w="379993" h="501595">
                  <a:moveTo>
                    <a:pt x="246903" y="29329"/>
                  </a:moveTo>
                  <a:lnTo>
                    <a:pt x="191858" y="12540"/>
                  </a:lnTo>
                  <a:lnTo>
                    <a:pt x="132390" y="3245"/>
                  </a:lnTo>
                  <a:lnTo>
                    <a:pt x="79657" y="0"/>
                  </a:lnTo>
                  <a:lnTo>
                    <a:pt x="34612" y="7641"/>
                  </a:lnTo>
                  <a:lnTo>
                    <a:pt x="13731" y="18130"/>
                  </a:lnTo>
                  <a:lnTo>
                    <a:pt x="7227" y="27712"/>
                  </a:lnTo>
                  <a:lnTo>
                    <a:pt x="0" y="53957"/>
                  </a:lnTo>
                  <a:lnTo>
                    <a:pt x="2596" y="110060"/>
                  </a:lnTo>
                  <a:lnTo>
                    <a:pt x="4322" y="166202"/>
                  </a:lnTo>
                  <a:lnTo>
                    <a:pt x="10253" y="216763"/>
                  </a:lnTo>
                  <a:lnTo>
                    <a:pt x="14267" y="222135"/>
                  </a:lnTo>
                  <a:lnTo>
                    <a:pt x="19282" y="223377"/>
                  </a:lnTo>
                  <a:lnTo>
                    <a:pt x="24966" y="221865"/>
                  </a:lnTo>
                  <a:lnTo>
                    <a:pt x="50898" y="202628"/>
                  </a:lnTo>
                  <a:lnTo>
                    <a:pt x="72754" y="184272"/>
                  </a:lnTo>
                  <a:lnTo>
                    <a:pt x="91124" y="175012"/>
                  </a:lnTo>
                  <a:lnTo>
                    <a:pt x="132376" y="168811"/>
                  </a:lnTo>
                  <a:lnTo>
                    <a:pt x="183076" y="175121"/>
                  </a:lnTo>
                  <a:lnTo>
                    <a:pt x="233818" y="190752"/>
                  </a:lnTo>
                  <a:lnTo>
                    <a:pt x="288680" y="222812"/>
                  </a:lnTo>
                  <a:lnTo>
                    <a:pt x="319333" y="244715"/>
                  </a:lnTo>
                  <a:lnTo>
                    <a:pt x="342583" y="272911"/>
                  </a:lnTo>
                  <a:lnTo>
                    <a:pt x="375266" y="335951"/>
                  </a:lnTo>
                  <a:lnTo>
                    <a:pt x="379992" y="361357"/>
                  </a:lnTo>
                  <a:lnTo>
                    <a:pt x="377743" y="372344"/>
                  </a:lnTo>
                  <a:lnTo>
                    <a:pt x="345318" y="428932"/>
                  </a:lnTo>
                  <a:lnTo>
                    <a:pt x="325456" y="452796"/>
                  </a:lnTo>
                  <a:lnTo>
                    <a:pt x="297864" y="473515"/>
                  </a:lnTo>
                  <a:lnTo>
                    <a:pt x="246681" y="495430"/>
                  </a:lnTo>
                  <a:lnTo>
                    <a:pt x="196339" y="501594"/>
                  </a:lnTo>
                  <a:lnTo>
                    <a:pt x="141335" y="499692"/>
                  </a:lnTo>
                  <a:lnTo>
                    <a:pt x="102539" y="488450"/>
                  </a:lnTo>
                  <a:lnTo>
                    <a:pt x="46861" y="450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63626" y="2730224"/>
              <a:ext cx="243369" cy="238375"/>
            </a:xfrm>
            <a:custGeom>
              <a:avLst/>
              <a:gdLst/>
              <a:ahLst/>
              <a:cxnLst/>
              <a:rect l="0" t="0" r="0" b="0"/>
              <a:pathLst>
                <a:path w="243369" h="238375">
                  <a:moveTo>
                    <a:pt x="0" y="70356"/>
                  </a:moveTo>
                  <a:lnTo>
                    <a:pt x="15642" y="88337"/>
                  </a:lnTo>
                  <a:lnTo>
                    <a:pt x="23720" y="105254"/>
                  </a:lnTo>
                  <a:lnTo>
                    <a:pt x="24002" y="113508"/>
                  </a:lnTo>
                  <a:lnTo>
                    <a:pt x="16731" y="137474"/>
                  </a:lnTo>
                  <a:lnTo>
                    <a:pt x="25846" y="192278"/>
                  </a:lnTo>
                  <a:lnTo>
                    <a:pt x="29885" y="232563"/>
                  </a:lnTo>
                  <a:lnTo>
                    <a:pt x="29282" y="238156"/>
                  </a:lnTo>
                  <a:lnTo>
                    <a:pt x="27711" y="238374"/>
                  </a:lnTo>
                  <a:lnTo>
                    <a:pt x="25493" y="235011"/>
                  </a:lnTo>
                  <a:lnTo>
                    <a:pt x="13308" y="175025"/>
                  </a:lnTo>
                  <a:lnTo>
                    <a:pt x="12382" y="161192"/>
                  </a:lnTo>
                  <a:lnTo>
                    <a:pt x="15274" y="149631"/>
                  </a:lnTo>
                  <a:lnTo>
                    <a:pt x="43476" y="95469"/>
                  </a:lnTo>
                  <a:lnTo>
                    <a:pt x="61577" y="50100"/>
                  </a:lnTo>
                  <a:lnTo>
                    <a:pt x="77671" y="28598"/>
                  </a:lnTo>
                  <a:lnTo>
                    <a:pt x="106462" y="7940"/>
                  </a:lnTo>
                  <a:lnTo>
                    <a:pt x="142809" y="0"/>
                  </a:lnTo>
                  <a:lnTo>
                    <a:pt x="177625" y="3236"/>
                  </a:lnTo>
                  <a:lnTo>
                    <a:pt x="196318" y="11669"/>
                  </a:lnTo>
                  <a:lnTo>
                    <a:pt x="212425" y="24386"/>
                  </a:lnTo>
                  <a:lnTo>
                    <a:pt x="233477" y="52446"/>
                  </a:lnTo>
                  <a:lnTo>
                    <a:pt x="243368" y="76824"/>
                  </a:lnTo>
                  <a:lnTo>
                    <a:pt x="242305" y="103256"/>
                  </a:lnTo>
                  <a:lnTo>
                    <a:pt x="237543" y="129432"/>
                  </a:lnTo>
                  <a:lnTo>
                    <a:pt x="240898" y="171712"/>
                  </a:lnTo>
                  <a:lnTo>
                    <a:pt x="242156" y="196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21637" y="2658120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99393" y="3495"/>
                  </a:lnTo>
                  <a:lnTo>
                    <a:pt x="61425" y="1237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53222" y="2768994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2883" y="17959"/>
                  </a:lnTo>
                  <a:lnTo>
                    <a:pt x="4835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02930" y="2298115"/>
              <a:ext cx="318811" cy="523523"/>
            </a:xfrm>
            <a:custGeom>
              <a:avLst/>
              <a:gdLst/>
              <a:ahLst/>
              <a:cxnLst/>
              <a:rect l="0" t="0" r="0" b="0"/>
              <a:pathLst>
                <a:path w="318811" h="523523">
                  <a:moveTo>
                    <a:pt x="292531" y="218195"/>
                  </a:moveTo>
                  <a:lnTo>
                    <a:pt x="300864" y="180717"/>
                  </a:lnTo>
                  <a:lnTo>
                    <a:pt x="297036" y="123705"/>
                  </a:lnTo>
                  <a:lnTo>
                    <a:pt x="288277" y="84523"/>
                  </a:lnTo>
                  <a:lnTo>
                    <a:pt x="267093" y="50687"/>
                  </a:lnTo>
                  <a:lnTo>
                    <a:pt x="235730" y="17388"/>
                  </a:lnTo>
                  <a:lnTo>
                    <a:pt x="216983" y="6895"/>
                  </a:lnTo>
                  <a:lnTo>
                    <a:pt x="175520" y="0"/>
                  </a:lnTo>
                  <a:lnTo>
                    <a:pt x="137368" y="3547"/>
                  </a:lnTo>
                  <a:lnTo>
                    <a:pt x="103837" y="17595"/>
                  </a:lnTo>
                  <a:lnTo>
                    <a:pt x="77264" y="36576"/>
                  </a:lnTo>
                  <a:lnTo>
                    <a:pt x="47325" y="73525"/>
                  </a:lnTo>
                  <a:lnTo>
                    <a:pt x="17420" y="132709"/>
                  </a:lnTo>
                  <a:lnTo>
                    <a:pt x="2835" y="178173"/>
                  </a:lnTo>
                  <a:lnTo>
                    <a:pt x="0" y="208206"/>
                  </a:lnTo>
                  <a:lnTo>
                    <a:pt x="4980" y="231693"/>
                  </a:lnTo>
                  <a:lnTo>
                    <a:pt x="20937" y="258070"/>
                  </a:lnTo>
                  <a:lnTo>
                    <a:pt x="27240" y="265835"/>
                  </a:lnTo>
                  <a:lnTo>
                    <a:pt x="49842" y="277583"/>
                  </a:lnTo>
                  <a:lnTo>
                    <a:pt x="77044" y="284364"/>
                  </a:lnTo>
                  <a:lnTo>
                    <a:pt x="139545" y="281992"/>
                  </a:lnTo>
                  <a:lnTo>
                    <a:pt x="175062" y="275963"/>
                  </a:lnTo>
                  <a:lnTo>
                    <a:pt x="229141" y="248607"/>
                  </a:lnTo>
                  <a:lnTo>
                    <a:pt x="265841" y="221473"/>
                  </a:lnTo>
                  <a:lnTo>
                    <a:pt x="309892" y="170506"/>
                  </a:lnTo>
                  <a:lnTo>
                    <a:pt x="313463" y="168855"/>
                  </a:lnTo>
                  <a:lnTo>
                    <a:pt x="314675" y="171264"/>
                  </a:lnTo>
                  <a:lnTo>
                    <a:pt x="313683" y="234193"/>
                  </a:lnTo>
                  <a:lnTo>
                    <a:pt x="316735" y="286107"/>
                  </a:lnTo>
                  <a:lnTo>
                    <a:pt x="318810" y="336583"/>
                  </a:lnTo>
                  <a:lnTo>
                    <a:pt x="314619" y="396259"/>
                  </a:lnTo>
                  <a:lnTo>
                    <a:pt x="313791" y="457136"/>
                  </a:lnTo>
                  <a:lnTo>
                    <a:pt x="313628" y="508676"/>
                  </a:lnTo>
                  <a:lnTo>
                    <a:pt x="313588" y="523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42901" y="2537367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93719" y="55045"/>
                  </a:lnTo>
                  <a:lnTo>
                    <a:pt x="56478" y="114513"/>
                  </a:lnTo>
                  <a:lnTo>
                    <a:pt x="14067" y="17328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21844" y="2537367"/>
              <a:ext cx="157929" cy="263214"/>
            </a:xfrm>
            <a:custGeom>
              <a:avLst/>
              <a:gdLst/>
              <a:ahLst/>
              <a:cxnLst/>
              <a:rect l="0" t="0" r="0" b="0"/>
              <a:pathLst>
                <a:path w="157929" h="263214">
                  <a:moveTo>
                    <a:pt x="0" y="0"/>
                  </a:moveTo>
                  <a:lnTo>
                    <a:pt x="5589" y="16768"/>
                  </a:lnTo>
                  <a:lnTo>
                    <a:pt x="48468" y="79837"/>
                  </a:lnTo>
                  <a:lnTo>
                    <a:pt x="84314" y="133880"/>
                  </a:lnTo>
                  <a:lnTo>
                    <a:pt x="115137" y="186496"/>
                  </a:lnTo>
                  <a:lnTo>
                    <a:pt x="146416" y="246180"/>
                  </a:lnTo>
                  <a:lnTo>
                    <a:pt x="1579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3513" y="2368911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1"/>
                  </a:lnTo>
                  <a:lnTo>
                    <a:pt x="3119" y="276070"/>
                  </a:lnTo>
                  <a:lnTo>
                    <a:pt x="8333" y="334483"/>
                  </a:lnTo>
                  <a:lnTo>
                    <a:pt x="9877" y="385716"/>
                  </a:lnTo>
                  <a:lnTo>
                    <a:pt x="10336" y="424292"/>
                  </a:lnTo>
                  <a:lnTo>
                    <a:pt x="10528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1359" y="2368911"/>
              <a:ext cx="370788" cy="407921"/>
            </a:xfrm>
            <a:custGeom>
              <a:avLst/>
              <a:gdLst/>
              <a:ahLst/>
              <a:cxnLst/>
              <a:rect l="0" t="0" r="0" b="0"/>
              <a:pathLst>
                <a:path w="370788" h="407921">
                  <a:moveTo>
                    <a:pt x="146952" y="0"/>
                  </a:moveTo>
                  <a:lnTo>
                    <a:pt x="94246" y="19129"/>
                  </a:lnTo>
                  <a:lnTo>
                    <a:pt x="70764" y="37774"/>
                  </a:lnTo>
                  <a:lnTo>
                    <a:pt x="34782" y="85043"/>
                  </a:lnTo>
                  <a:lnTo>
                    <a:pt x="11023" y="148431"/>
                  </a:lnTo>
                  <a:lnTo>
                    <a:pt x="1818" y="203755"/>
                  </a:lnTo>
                  <a:lnTo>
                    <a:pt x="0" y="259744"/>
                  </a:lnTo>
                  <a:lnTo>
                    <a:pt x="2025" y="300659"/>
                  </a:lnTo>
                  <a:lnTo>
                    <a:pt x="10790" y="324309"/>
                  </a:lnTo>
                  <a:lnTo>
                    <a:pt x="58121" y="374719"/>
                  </a:lnTo>
                  <a:lnTo>
                    <a:pt x="95480" y="395030"/>
                  </a:lnTo>
                  <a:lnTo>
                    <a:pt x="127411" y="405475"/>
                  </a:lnTo>
                  <a:lnTo>
                    <a:pt x="164818" y="407920"/>
                  </a:lnTo>
                  <a:lnTo>
                    <a:pt x="220231" y="395757"/>
                  </a:lnTo>
                  <a:lnTo>
                    <a:pt x="268748" y="381205"/>
                  </a:lnTo>
                  <a:lnTo>
                    <a:pt x="325446" y="342337"/>
                  </a:lnTo>
                  <a:lnTo>
                    <a:pt x="348147" y="314343"/>
                  </a:lnTo>
                  <a:lnTo>
                    <a:pt x="370787" y="257425"/>
                  </a:lnTo>
                  <a:lnTo>
                    <a:pt x="370681" y="216914"/>
                  </a:lnTo>
                  <a:lnTo>
                    <a:pt x="360164" y="161304"/>
                  </a:lnTo>
                  <a:lnTo>
                    <a:pt x="343702" y="108379"/>
                  </a:lnTo>
                  <a:lnTo>
                    <a:pt x="321841" y="74617"/>
                  </a:lnTo>
                  <a:lnTo>
                    <a:pt x="283013" y="37356"/>
                  </a:lnTo>
                  <a:lnTo>
                    <a:pt x="265525" y="28301"/>
                  </a:lnTo>
                  <a:lnTo>
                    <a:pt x="241708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042528" y="3379647"/>
            <a:ext cx="2176394" cy="431670"/>
            <a:chOff x="2042528" y="3379647"/>
            <a:chExt cx="2176394" cy="431670"/>
          </a:xfrm>
        </p:grpSpPr>
        <p:sp>
          <p:nvSpPr>
            <p:cNvPr id="27" name="Freeform 26"/>
            <p:cNvSpPr/>
            <p:nvPr/>
          </p:nvSpPr>
          <p:spPr>
            <a:xfrm>
              <a:off x="2042528" y="342176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7589"/>
                  </a:lnTo>
                  <a:lnTo>
                    <a:pt x="10240" y="213589"/>
                  </a:lnTo>
                  <a:lnTo>
                    <a:pt x="11613" y="273466"/>
                  </a:lnTo>
                  <a:lnTo>
                    <a:pt x="17739" y="32760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75580" y="3379647"/>
              <a:ext cx="314846" cy="397369"/>
            </a:xfrm>
            <a:custGeom>
              <a:avLst/>
              <a:gdLst/>
              <a:ahLst/>
              <a:cxnLst/>
              <a:rect l="0" t="0" r="0" b="0"/>
              <a:pathLst>
                <a:path w="314846" h="397369">
                  <a:moveTo>
                    <a:pt x="214389" y="0"/>
                  </a:moveTo>
                  <a:lnTo>
                    <a:pt x="161361" y="14655"/>
                  </a:lnTo>
                  <a:lnTo>
                    <a:pt x="100720" y="23334"/>
                  </a:lnTo>
                  <a:lnTo>
                    <a:pt x="38979" y="31669"/>
                  </a:lnTo>
                  <a:lnTo>
                    <a:pt x="15936" y="36692"/>
                  </a:lnTo>
                  <a:lnTo>
                    <a:pt x="8387" y="43179"/>
                  </a:lnTo>
                  <a:lnTo>
                    <a:pt x="0" y="62864"/>
                  </a:lnTo>
                  <a:lnTo>
                    <a:pt x="867" y="100255"/>
                  </a:lnTo>
                  <a:lnTo>
                    <a:pt x="14883" y="160385"/>
                  </a:lnTo>
                  <a:lnTo>
                    <a:pt x="18214" y="173604"/>
                  </a:lnTo>
                  <a:lnTo>
                    <a:pt x="22774" y="180077"/>
                  </a:lnTo>
                  <a:lnTo>
                    <a:pt x="28154" y="182053"/>
                  </a:lnTo>
                  <a:lnTo>
                    <a:pt x="88855" y="164510"/>
                  </a:lnTo>
                  <a:lnTo>
                    <a:pt x="125461" y="159878"/>
                  </a:lnTo>
                  <a:lnTo>
                    <a:pt x="179752" y="166718"/>
                  </a:lnTo>
                  <a:lnTo>
                    <a:pt x="232417" y="182454"/>
                  </a:lnTo>
                  <a:lnTo>
                    <a:pt x="276961" y="207746"/>
                  </a:lnTo>
                  <a:lnTo>
                    <a:pt x="303378" y="233910"/>
                  </a:lnTo>
                  <a:lnTo>
                    <a:pt x="312431" y="256818"/>
                  </a:lnTo>
                  <a:lnTo>
                    <a:pt x="314845" y="269478"/>
                  </a:lnTo>
                  <a:lnTo>
                    <a:pt x="311288" y="292904"/>
                  </a:lnTo>
                  <a:lnTo>
                    <a:pt x="296132" y="322703"/>
                  </a:lnTo>
                  <a:lnTo>
                    <a:pt x="281135" y="338786"/>
                  </a:lnTo>
                  <a:lnTo>
                    <a:pt x="225619" y="375301"/>
                  </a:lnTo>
                  <a:lnTo>
                    <a:pt x="193539" y="390921"/>
                  </a:lnTo>
                  <a:lnTo>
                    <a:pt x="150629" y="397368"/>
                  </a:lnTo>
                  <a:lnTo>
                    <a:pt x="100539" y="391141"/>
                  </a:lnTo>
                  <a:lnTo>
                    <a:pt x="4593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00538" y="3615364"/>
              <a:ext cx="252685" cy="158662"/>
            </a:xfrm>
            <a:custGeom>
              <a:avLst/>
              <a:gdLst/>
              <a:ahLst/>
              <a:cxnLst/>
              <a:rect l="0" t="0" r="0" b="0"/>
              <a:pathLst>
                <a:path w="252685" h="158662">
                  <a:moveTo>
                    <a:pt x="0" y="27496"/>
                  </a:moveTo>
                  <a:lnTo>
                    <a:pt x="0" y="49852"/>
                  </a:lnTo>
                  <a:lnTo>
                    <a:pt x="16667" y="104486"/>
                  </a:lnTo>
                  <a:lnTo>
                    <a:pt x="25375" y="157564"/>
                  </a:lnTo>
                  <a:lnTo>
                    <a:pt x="22766" y="158661"/>
                  </a:lnTo>
                  <a:lnTo>
                    <a:pt x="18687" y="157054"/>
                  </a:lnTo>
                  <a:lnTo>
                    <a:pt x="15968" y="151302"/>
                  </a:lnTo>
                  <a:lnTo>
                    <a:pt x="12946" y="132434"/>
                  </a:lnTo>
                  <a:lnTo>
                    <a:pt x="16834" y="95503"/>
                  </a:lnTo>
                  <a:lnTo>
                    <a:pt x="30985" y="60514"/>
                  </a:lnTo>
                  <a:lnTo>
                    <a:pt x="49995" y="33510"/>
                  </a:lnTo>
                  <a:lnTo>
                    <a:pt x="76035" y="10690"/>
                  </a:lnTo>
                  <a:lnTo>
                    <a:pt x="98914" y="2479"/>
                  </a:lnTo>
                  <a:lnTo>
                    <a:pt x="123511" y="0"/>
                  </a:lnTo>
                  <a:lnTo>
                    <a:pt x="178612" y="10949"/>
                  </a:lnTo>
                  <a:lnTo>
                    <a:pt x="204871" y="26362"/>
                  </a:lnTo>
                  <a:lnTo>
                    <a:pt x="227469" y="45747"/>
                  </a:lnTo>
                  <a:lnTo>
                    <a:pt x="243394" y="71898"/>
                  </a:lnTo>
                  <a:lnTo>
                    <a:pt x="252684" y="122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74321" y="347440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3650" y="3119"/>
                  </a:lnTo>
                  <a:lnTo>
                    <a:pt x="32679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95378" y="3552566"/>
              <a:ext cx="178985" cy="16595"/>
            </a:xfrm>
            <a:custGeom>
              <a:avLst/>
              <a:gdLst/>
              <a:ahLst/>
              <a:cxnLst/>
              <a:rect l="0" t="0" r="0" b="0"/>
              <a:pathLst>
                <a:path w="178985" h="16595">
                  <a:moveTo>
                    <a:pt x="178984" y="6066"/>
                  </a:moveTo>
                  <a:lnTo>
                    <a:pt x="145362" y="0"/>
                  </a:lnTo>
                  <a:lnTo>
                    <a:pt x="90541" y="4521"/>
                  </a:lnTo>
                  <a:lnTo>
                    <a:pt x="34912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57702" y="3730335"/>
              <a:ext cx="972" cy="17811"/>
            </a:xfrm>
            <a:custGeom>
              <a:avLst/>
              <a:gdLst/>
              <a:ahLst/>
              <a:cxnLst/>
              <a:rect l="0" t="0" r="0" b="0"/>
              <a:pathLst>
                <a:path w="972" h="17811">
                  <a:moveTo>
                    <a:pt x="0" y="0"/>
                  </a:moveTo>
                  <a:lnTo>
                    <a:pt x="971" y="17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96037" y="3414160"/>
              <a:ext cx="322885" cy="336809"/>
            </a:xfrm>
            <a:custGeom>
              <a:avLst/>
              <a:gdLst/>
              <a:ahLst/>
              <a:cxnLst/>
              <a:rect l="0" t="0" r="0" b="0"/>
              <a:pathLst>
                <a:path w="322885" h="336809">
                  <a:moveTo>
                    <a:pt x="136377" y="18130"/>
                  </a:moveTo>
                  <a:lnTo>
                    <a:pt x="125199" y="6951"/>
                  </a:lnTo>
                  <a:lnTo>
                    <a:pt x="107233" y="1463"/>
                  </a:lnTo>
                  <a:lnTo>
                    <a:pt x="95891" y="0"/>
                  </a:lnTo>
                  <a:lnTo>
                    <a:pt x="77049" y="4613"/>
                  </a:lnTo>
                  <a:lnTo>
                    <a:pt x="60876" y="15632"/>
                  </a:lnTo>
                  <a:lnTo>
                    <a:pt x="39787" y="41566"/>
                  </a:lnTo>
                  <a:lnTo>
                    <a:pt x="12148" y="97732"/>
                  </a:lnTo>
                  <a:lnTo>
                    <a:pt x="2004" y="151963"/>
                  </a:lnTo>
                  <a:lnTo>
                    <a:pt x="0" y="207736"/>
                  </a:lnTo>
                  <a:lnTo>
                    <a:pt x="5193" y="258224"/>
                  </a:lnTo>
                  <a:lnTo>
                    <a:pt x="19779" y="285671"/>
                  </a:lnTo>
                  <a:lnTo>
                    <a:pt x="44508" y="308621"/>
                  </a:lnTo>
                  <a:lnTo>
                    <a:pt x="105045" y="336808"/>
                  </a:lnTo>
                  <a:lnTo>
                    <a:pt x="142041" y="336641"/>
                  </a:lnTo>
                  <a:lnTo>
                    <a:pt x="195295" y="324934"/>
                  </a:lnTo>
                  <a:lnTo>
                    <a:pt x="251631" y="294650"/>
                  </a:lnTo>
                  <a:lnTo>
                    <a:pt x="285789" y="258754"/>
                  </a:lnTo>
                  <a:lnTo>
                    <a:pt x="306729" y="227076"/>
                  </a:lnTo>
                  <a:lnTo>
                    <a:pt x="319693" y="188574"/>
                  </a:lnTo>
                  <a:lnTo>
                    <a:pt x="322884" y="148700"/>
                  </a:lnTo>
                  <a:lnTo>
                    <a:pt x="310994" y="92386"/>
                  </a:lnTo>
                  <a:lnTo>
                    <a:pt x="289239" y="50995"/>
                  </a:lnTo>
                  <a:lnTo>
                    <a:pt x="276066" y="34296"/>
                  </a:lnTo>
                  <a:lnTo>
                    <a:pt x="249906" y="17330"/>
                  </a:lnTo>
                  <a:lnTo>
                    <a:pt x="201220" y="9523"/>
                  </a:lnTo>
                  <a:lnTo>
                    <a:pt x="146906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17057" y="3084849"/>
            <a:ext cx="3558651" cy="404040"/>
            <a:chOff x="6117057" y="3084849"/>
            <a:chExt cx="3558651" cy="404040"/>
          </a:xfrm>
        </p:grpSpPr>
        <p:sp>
          <p:nvSpPr>
            <p:cNvPr id="35" name="Freeform 34"/>
            <p:cNvSpPr/>
            <p:nvPr/>
          </p:nvSpPr>
          <p:spPr>
            <a:xfrm>
              <a:off x="6274984" y="3169077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10529" y="164802"/>
                  </a:lnTo>
                  <a:lnTo>
                    <a:pt x="7410" y="21795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38114" y="3127156"/>
              <a:ext cx="305327" cy="10337"/>
            </a:xfrm>
            <a:custGeom>
              <a:avLst/>
              <a:gdLst/>
              <a:ahLst/>
              <a:cxnLst/>
              <a:rect l="0" t="0" r="0" b="0"/>
              <a:pathLst>
                <a:path w="305327" h="10337">
                  <a:moveTo>
                    <a:pt x="305326" y="10336"/>
                  </a:moveTo>
                  <a:lnTo>
                    <a:pt x="246709" y="4747"/>
                  </a:lnTo>
                  <a:lnTo>
                    <a:pt x="192536" y="783"/>
                  </a:lnTo>
                  <a:lnTo>
                    <a:pt x="136774" y="0"/>
                  </a:lnTo>
                  <a:lnTo>
                    <a:pt x="80699" y="5435"/>
                  </a:lnTo>
                  <a:lnTo>
                    <a:pt x="19885" y="9691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17057" y="3379647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3159" y="17959"/>
                  </a:lnTo>
                  <a:lnTo>
                    <a:pt x="168727" y="35149"/>
                  </a:lnTo>
                  <a:lnTo>
                    <a:pt x="117989" y="49144"/>
                  </a:lnTo>
                  <a:lnTo>
                    <a:pt x="62908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3204" y="3250269"/>
              <a:ext cx="146579" cy="143244"/>
            </a:xfrm>
            <a:custGeom>
              <a:avLst/>
              <a:gdLst/>
              <a:ahLst/>
              <a:cxnLst/>
              <a:rect l="0" t="0" r="0" b="0"/>
              <a:pathLst>
                <a:path w="146579" h="143244">
                  <a:moveTo>
                    <a:pt x="9707" y="24093"/>
                  </a:moveTo>
                  <a:lnTo>
                    <a:pt x="4118" y="40861"/>
                  </a:lnTo>
                  <a:lnTo>
                    <a:pt x="4493" y="58451"/>
                  </a:lnTo>
                  <a:lnTo>
                    <a:pt x="16257" y="109856"/>
                  </a:lnTo>
                  <a:lnTo>
                    <a:pt x="18468" y="135130"/>
                  </a:lnTo>
                  <a:lnTo>
                    <a:pt x="16718" y="141401"/>
                  </a:lnTo>
                  <a:lnTo>
                    <a:pt x="13211" y="143243"/>
                  </a:lnTo>
                  <a:lnTo>
                    <a:pt x="8534" y="142131"/>
                  </a:lnTo>
                  <a:lnTo>
                    <a:pt x="5416" y="136710"/>
                  </a:lnTo>
                  <a:lnTo>
                    <a:pt x="0" y="81485"/>
                  </a:lnTo>
                  <a:lnTo>
                    <a:pt x="5011" y="46557"/>
                  </a:lnTo>
                  <a:lnTo>
                    <a:pt x="19494" y="19571"/>
                  </a:lnTo>
                  <a:lnTo>
                    <a:pt x="35115" y="7265"/>
                  </a:lnTo>
                  <a:lnTo>
                    <a:pt x="44193" y="2346"/>
                  </a:lnTo>
                  <a:lnTo>
                    <a:pt x="63639" y="0"/>
                  </a:lnTo>
                  <a:lnTo>
                    <a:pt x="82811" y="4026"/>
                  </a:lnTo>
                  <a:lnTo>
                    <a:pt x="114182" y="25675"/>
                  </a:lnTo>
                  <a:lnTo>
                    <a:pt x="127500" y="40004"/>
                  </a:lnTo>
                  <a:lnTo>
                    <a:pt x="137319" y="58071"/>
                  </a:lnTo>
                  <a:lnTo>
                    <a:pt x="145359" y="110730"/>
                  </a:lnTo>
                  <a:lnTo>
                    <a:pt x="146578" y="129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22425" y="3211191"/>
              <a:ext cx="115814" cy="191886"/>
            </a:xfrm>
            <a:custGeom>
              <a:avLst/>
              <a:gdLst/>
              <a:ahLst/>
              <a:cxnLst/>
              <a:rect l="0" t="0" r="0" b="0"/>
              <a:pathLst>
                <a:path w="115814" h="191886">
                  <a:moveTo>
                    <a:pt x="0" y="52643"/>
                  </a:moveTo>
                  <a:lnTo>
                    <a:pt x="17958" y="106518"/>
                  </a:lnTo>
                  <a:lnTo>
                    <a:pt x="45876" y="168565"/>
                  </a:lnTo>
                  <a:lnTo>
                    <a:pt x="54704" y="189561"/>
                  </a:lnTo>
                  <a:lnTo>
                    <a:pt x="58696" y="191885"/>
                  </a:lnTo>
                  <a:lnTo>
                    <a:pt x="62528" y="188755"/>
                  </a:lnTo>
                  <a:lnTo>
                    <a:pt x="87700" y="125682"/>
                  </a:lnTo>
                  <a:lnTo>
                    <a:pt x="100598" y="68457"/>
                  </a:lnTo>
                  <a:lnTo>
                    <a:pt x="107478" y="2023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0880" y="3251984"/>
              <a:ext cx="115898" cy="148721"/>
            </a:xfrm>
            <a:custGeom>
              <a:avLst/>
              <a:gdLst/>
              <a:ahLst/>
              <a:cxnLst/>
              <a:rect l="0" t="0" r="0" b="0"/>
              <a:pathLst>
                <a:path w="115898" h="148721">
                  <a:moveTo>
                    <a:pt x="0" y="75021"/>
                  </a:moveTo>
                  <a:lnTo>
                    <a:pt x="37479" y="83354"/>
                  </a:lnTo>
                  <a:lnTo>
                    <a:pt x="72326" y="81779"/>
                  </a:lnTo>
                  <a:lnTo>
                    <a:pt x="83313" y="79526"/>
                  </a:lnTo>
                  <a:lnTo>
                    <a:pt x="101758" y="67665"/>
                  </a:lnTo>
                  <a:lnTo>
                    <a:pt x="109953" y="59588"/>
                  </a:lnTo>
                  <a:lnTo>
                    <a:pt x="114246" y="49524"/>
                  </a:lnTo>
                  <a:lnTo>
                    <a:pt x="115897" y="25865"/>
                  </a:lnTo>
                  <a:lnTo>
                    <a:pt x="112360" y="16514"/>
                  </a:lnTo>
                  <a:lnTo>
                    <a:pt x="99071" y="3004"/>
                  </a:lnTo>
                  <a:lnTo>
                    <a:pt x="90614" y="103"/>
                  </a:lnTo>
                  <a:lnTo>
                    <a:pt x="71859" y="0"/>
                  </a:lnTo>
                  <a:lnTo>
                    <a:pt x="54944" y="6973"/>
                  </a:lnTo>
                  <a:lnTo>
                    <a:pt x="39628" y="19041"/>
                  </a:lnTo>
                  <a:lnTo>
                    <a:pt x="25022" y="36103"/>
                  </a:lnTo>
                  <a:lnTo>
                    <a:pt x="16970" y="58504"/>
                  </a:lnTo>
                  <a:lnTo>
                    <a:pt x="14561" y="82888"/>
                  </a:lnTo>
                  <a:lnTo>
                    <a:pt x="17391" y="105423"/>
                  </a:lnTo>
                  <a:lnTo>
                    <a:pt x="31150" y="137842"/>
                  </a:lnTo>
                  <a:lnTo>
                    <a:pt x="39484" y="143807"/>
                  </a:lnTo>
                  <a:lnTo>
                    <a:pt x="77124" y="148096"/>
                  </a:lnTo>
                  <a:lnTo>
                    <a:pt x="94757" y="148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59337" y="3242777"/>
              <a:ext cx="126343" cy="170904"/>
            </a:xfrm>
            <a:custGeom>
              <a:avLst/>
              <a:gdLst/>
              <a:ahLst/>
              <a:cxnLst/>
              <a:rect l="0" t="0" r="0" b="0"/>
              <a:pathLst>
                <a:path w="126343" h="170904">
                  <a:moveTo>
                    <a:pt x="0" y="63171"/>
                  </a:moveTo>
                  <a:lnTo>
                    <a:pt x="17958" y="117046"/>
                  </a:lnTo>
                  <a:lnTo>
                    <a:pt x="36301" y="170903"/>
                  </a:lnTo>
                  <a:lnTo>
                    <a:pt x="24918" y="116457"/>
                  </a:lnTo>
                  <a:lnTo>
                    <a:pt x="21819" y="62604"/>
                  </a:lnTo>
                  <a:lnTo>
                    <a:pt x="21565" y="48755"/>
                  </a:lnTo>
                  <a:lnTo>
                    <a:pt x="24905" y="37183"/>
                  </a:lnTo>
                  <a:lnTo>
                    <a:pt x="37975" y="18085"/>
                  </a:lnTo>
                  <a:lnTo>
                    <a:pt x="58602" y="8038"/>
                  </a:lnTo>
                  <a:lnTo>
                    <a:pt x="93403" y="23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16416" y="3253305"/>
              <a:ext cx="126780" cy="144181"/>
            </a:xfrm>
            <a:custGeom>
              <a:avLst/>
              <a:gdLst/>
              <a:ahLst/>
              <a:cxnLst/>
              <a:rect l="0" t="0" r="0" b="0"/>
              <a:pathLst>
                <a:path w="126780" h="144181">
                  <a:moveTo>
                    <a:pt x="95605" y="0"/>
                  </a:moveTo>
                  <a:lnTo>
                    <a:pt x="52913" y="3120"/>
                  </a:lnTo>
                  <a:lnTo>
                    <a:pt x="33347" y="9576"/>
                  </a:lnTo>
                  <a:lnTo>
                    <a:pt x="16852" y="20244"/>
                  </a:lnTo>
                  <a:lnTo>
                    <a:pt x="4841" y="35903"/>
                  </a:lnTo>
                  <a:lnTo>
                    <a:pt x="0" y="44993"/>
                  </a:lnTo>
                  <a:lnTo>
                    <a:pt x="1453" y="51052"/>
                  </a:lnTo>
                  <a:lnTo>
                    <a:pt x="7101" y="55092"/>
                  </a:lnTo>
                  <a:lnTo>
                    <a:pt x="64568" y="73915"/>
                  </a:lnTo>
                  <a:lnTo>
                    <a:pt x="106241" y="93369"/>
                  </a:lnTo>
                  <a:lnTo>
                    <a:pt x="120999" y="109348"/>
                  </a:lnTo>
                  <a:lnTo>
                    <a:pt x="126572" y="118522"/>
                  </a:lnTo>
                  <a:lnTo>
                    <a:pt x="126779" y="125808"/>
                  </a:lnTo>
                  <a:lnTo>
                    <a:pt x="123406" y="131836"/>
                  </a:lnTo>
                  <a:lnTo>
                    <a:pt x="117648" y="137024"/>
                  </a:lnTo>
                  <a:lnTo>
                    <a:pt x="98773" y="142788"/>
                  </a:lnTo>
                  <a:lnTo>
                    <a:pt x="75955" y="144180"/>
                  </a:lnTo>
                  <a:lnTo>
                    <a:pt x="3243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27834" y="3251798"/>
              <a:ext cx="131887" cy="152024"/>
            </a:xfrm>
            <a:custGeom>
              <a:avLst/>
              <a:gdLst/>
              <a:ahLst/>
              <a:cxnLst/>
              <a:rect l="0" t="0" r="0" b="0"/>
              <a:pathLst>
                <a:path w="131887" h="152024">
                  <a:moveTo>
                    <a:pt x="0" y="64678"/>
                  </a:moveTo>
                  <a:lnTo>
                    <a:pt x="27556" y="71914"/>
                  </a:lnTo>
                  <a:lnTo>
                    <a:pt x="80659" y="71437"/>
                  </a:lnTo>
                  <a:lnTo>
                    <a:pt x="102529" y="65342"/>
                  </a:lnTo>
                  <a:lnTo>
                    <a:pt x="120047" y="54835"/>
                  </a:lnTo>
                  <a:lnTo>
                    <a:pt x="125656" y="46418"/>
                  </a:lnTo>
                  <a:lnTo>
                    <a:pt x="131886" y="24587"/>
                  </a:lnTo>
                  <a:lnTo>
                    <a:pt x="130038" y="15724"/>
                  </a:lnTo>
                  <a:lnTo>
                    <a:pt x="125296" y="8646"/>
                  </a:lnTo>
                  <a:lnTo>
                    <a:pt x="118626" y="2757"/>
                  </a:lnTo>
                  <a:lnTo>
                    <a:pt x="110670" y="0"/>
                  </a:lnTo>
                  <a:lnTo>
                    <a:pt x="92470" y="58"/>
                  </a:lnTo>
                  <a:lnTo>
                    <a:pt x="75803" y="7102"/>
                  </a:lnTo>
                  <a:lnTo>
                    <a:pt x="24690" y="50968"/>
                  </a:lnTo>
                  <a:lnTo>
                    <a:pt x="9135" y="77384"/>
                  </a:lnTo>
                  <a:lnTo>
                    <a:pt x="7179" y="97231"/>
                  </a:lnTo>
                  <a:lnTo>
                    <a:pt x="11380" y="116581"/>
                  </a:lnTo>
                  <a:lnTo>
                    <a:pt x="21045" y="132980"/>
                  </a:lnTo>
                  <a:lnTo>
                    <a:pt x="36259" y="144948"/>
                  </a:lnTo>
                  <a:lnTo>
                    <a:pt x="45230" y="149776"/>
                  </a:lnTo>
                  <a:lnTo>
                    <a:pt x="64555" y="152023"/>
                  </a:lnTo>
                  <a:lnTo>
                    <a:pt x="105285" y="148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39475" y="3101993"/>
              <a:ext cx="307137" cy="294504"/>
            </a:xfrm>
            <a:custGeom>
              <a:avLst/>
              <a:gdLst/>
              <a:ahLst/>
              <a:cxnLst/>
              <a:rect l="0" t="0" r="0" b="0"/>
              <a:pathLst>
                <a:path w="307137" h="294504">
                  <a:moveTo>
                    <a:pt x="188483" y="24970"/>
                  </a:moveTo>
                  <a:lnTo>
                    <a:pt x="170502" y="9329"/>
                  </a:lnTo>
                  <a:lnTo>
                    <a:pt x="153585" y="1251"/>
                  </a:lnTo>
                  <a:lnTo>
                    <a:pt x="134369" y="0"/>
                  </a:lnTo>
                  <a:lnTo>
                    <a:pt x="93436" y="8730"/>
                  </a:lnTo>
                  <a:lnTo>
                    <a:pt x="52725" y="30125"/>
                  </a:lnTo>
                  <a:lnTo>
                    <a:pt x="36120" y="43249"/>
                  </a:lnTo>
                  <a:lnTo>
                    <a:pt x="19206" y="69381"/>
                  </a:lnTo>
                  <a:lnTo>
                    <a:pt x="4181" y="110822"/>
                  </a:lnTo>
                  <a:lnTo>
                    <a:pt x="0" y="165974"/>
                  </a:lnTo>
                  <a:lnTo>
                    <a:pt x="1768" y="197603"/>
                  </a:lnTo>
                  <a:lnTo>
                    <a:pt x="15917" y="239377"/>
                  </a:lnTo>
                  <a:lnTo>
                    <a:pt x="36097" y="267613"/>
                  </a:lnTo>
                  <a:lnTo>
                    <a:pt x="54076" y="283330"/>
                  </a:lnTo>
                  <a:lnTo>
                    <a:pt x="80004" y="291875"/>
                  </a:lnTo>
                  <a:lnTo>
                    <a:pt x="108685" y="294503"/>
                  </a:lnTo>
                  <a:lnTo>
                    <a:pt x="166623" y="283657"/>
                  </a:lnTo>
                  <a:lnTo>
                    <a:pt x="219963" y="263872"/>
                  </a:lnTo>
                  <a:lnTo>
                    <a:pt x="264292" y="231603"/>
                  </a:lnTo>
                  <a:lnTo>
                    <a:pt x="285165" y="209677"/>
                  </a:lnTo>
                  <a:lnTo>
                    <a:pt x="307136" y="161208"/>
                  </a:lnTo>
                  <a:lnTo>
                    <a:pt x="306958" y="118889"/>
                  </a:lnTo>
                  <a:lnTo>
                    <a:pt x="299241" y="95568"/>
                  </a:lnTo>
                  <a:lnTo>
                    <a:pt x="268536" y="54024"/>
                  </a:lnTo>
                  <a:lnTo>
                    <a:pt x="254868" y="39443"/>
                  </a:lnTo>
                  <a:lnTo>
                    <a:pt x="234755" y="314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96415" y="3240680"/>
              <a:ext cx="129638" cy="248209"/>
            </a:xfrm>
            <a:custGeom>
              <a:avLst/>
              <a:gdLst/>
              <a:ahLst/>
              <a:cxnLst/>
              <a:rect l="0" t="0" r="0" b="0"/>
              <a:pathLst>
                <a:path w="129638" h="248209">
                  <a:moveTo>
                    <a:pt x="0" y="107382"/>
                  </a:moveTo>
                  <a:lnTo>
                    <a:pt x="8332" y="144860"/>
                  </a:lnTo>
                  <a:lnTo>
                    <a:pt x="10094" y="196283"/>
                  </a:lnTo>
                  <a:lnTo>
                    <a:pt x="10442" y="248208"/>
                  </a:lnTo>
                  <a:lnTo>
                    <a:pt x="9350" y="191370"/>
                  </a:lnTo>
                  <a:lnTo>
                    <a:pt x="3290" y="143835"/>
                  </a:lnTo>
                  <a:lnTo>
                    <a:pt x="975" y="93876"/>
                  </a:lnTo>
                  <a:lnTo>
                    <a:pt x="2628" y="50088"/>
                  </a:lnTo>
                  <a:lnTo>
                    <a:pt x="11306" y="25766"/>
                  </a:lnTo>
                  <a:lnTo>
                    <a:pt x="26082" y="9497"/>
                  </a:lnTo>
                  <a:lnTo>
                    <a:pt x="34935" y="3521"/>
                  </a:lnTo>
                  <a:lnTo>
                    <a:pt x="54131" y="0"/>
                  </a:lnTo>
                  <a:lnTo>
                    <a:pt x="64163" y="699"/>
                  </a:lnTo>
                  <a:lnTo>
                    <a:pt x="81549" y="7715"/>
                  </a:lnTo>
                  <a:lnTo>
                    <a:pt x="111774" y="31283"/>
                  </a:lnTo>
                  <a:lnTo>
                    <a:pt x="127614" y="57148"/>
                  </a:lnTo>
                  <a:lnTo>
                    <a:pt x="129637" y="79987"/>
                  </a:lnTo>
                  <a:lnTo>
                    <a:pt x="125466" y="103395"/>
                  </a:lnTo>
                  <a:lnTo>
                    <a:pt x="115814" y="121598"/>
                  </a:lnTo>
                  <a:lnTo>
                    <a:pt x="107625" y="127388"/>
                  </a:lnTo>
                  <a:lnTo>
                    <a:pt x="86047" y="133821"/>
                  </a:lnTo>
                  <a:lnTo>
                    <a:pt x="67099" y="133560"/>
                  </a:lnTo>
                  <a:lnTo>
                    <a:pt x="42113" y="128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75399" y="3219608"/>
              <a:ext cx="126389" cy="163028"/>
            </a:xfrm>
            <a:custGeom>
              <a:avLst/>
              <a:gdLst/>
              <a:ahLst/>
              <a:cxnLst/>
              <a:rect l="0" t="0" r="0" b="0"/>
              <a:pathLst>
                <a:path w="126389" h="163028">
                  <a:moveTo>
                    <a:pt x="0" y="86340"/>
                  </a:moveTo>
                  <a:lnTo>
                    <a:pt x="58617" y="86340"/>
                  </a:lnTo>
                  <a:lnTo>
                    <a:pt x="93407" y="75161"/>
                  </a:lnTo>
                  <a:lnTo>
                    <a:pt x="120352" y="57031"/>
                  </a:lnTo>
                  <a:lnTo>
                    <a:pt x="124689" y="48084"/>
                  </a:lnTo>
                  <a:lnTo>
                    <a:pt x="126388" y="25663"/>
                  </a:lnTo>
                  <a:lnTo>
                    <a:pt x="122863" y="16643"/>
                  </a:lnTo>
                  <a:lnTo>
                    <a:pt x="109588" y="3501"/>
                  </a:lnTo>
                  <a:lnTo>
                    <a:pt x="88870" y="0"/>
                  </a:lnTo>
                  <a:lnTo>
                    <a:pt x="66404" y="3513"/>
                  </a:lnTo>
                  <a:lnTo>
                    <a:pt x="48620" y="12873"/>
                  </a:lnTo>
                  <a:lnTo>
                    <a:pt x="25454" y="36886"/>
                  </a:lnTo>
                  <a:lnTo>
                    <a:pt x="17162" y="62411"/>
                  </a:lnTo>
                  <a:lnTo>
                    <a:pt x="15613" y="103426"/>
                  </a:lnTo>
                  <a:lnTo>
                    <a:pt x="20977" y="125519"/>
                  </a:lnTo>
                  <a:lnTo>
                    <a:pt x="31160" y="143137"/>
                  </a:lnTo>
                  <a:lnTo>
                    <a:pt x="46604" y="155647"/>
                  </a:lnTo>
                  <a:lnTo>
                    <a:pt x="55636" y="160621"/>
                  </a:lnTo>
                  <a:lnTo>
                    <a:pt x="78150" y="163027"/>
                  </a:lnTo>
                  <a:lnTo>
                    <a:pt x="126342" y="160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61054" y="3242777"/>
              <a:ext cx="88087" cy="138320"/>
            </a:xfrm>
            <a:custGeom>
              <a:avLst/>
              <a:gdLst/>
              <a:ahLst/>
              <a:cxnLst/>
              <a:rect l="0" t="0" r="0" b="0"/>
              <a:pathLst>
                <a:path w="88087" h="138320">
                  <a:moveTo>
                    <a:pt x="3857" y="84228"/>
                  </a:moveTo>
                  <a:lnTo>
                    <a:pt x="19477" y="138319"/>
                  </a:lnTo>
                  <a:lnTo>
                    <a:pt x="18950" y="137836"/>
                  </a:lnTo>
                  <a:lnTo>
                    <a:pt x="0" y="77463"/>
                  </a:lnTo>
                  <a:lnTo>
                    <a:pt x="894" y="37640"/>
                  </a:lnTo>
                  <a:lnTo>
                    <a:pt x="5392" y="27433"/>
                  </a:lnTo>
                  <a:lnTo>
                    <a:pt x="19747" y="12972"/>
                  </a:lnTo>
                  <a:lnTo>
                    <a:pt x="40945" y="5765"/>
                  </a:lnTo>
                  <a:lnTo>
                    <a:pt x="880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08533" y="3262989"/>
              <a:ext cx="214348" cy="131510"/>
            </a:xfrm>
            <a:custGeom>
              <a:avLst/>
              <a:gdLst/>
              <a:ahLst/>
              <a:cxnLst/>
              <a:rect l="0" t="0" r="0" b="0"/>
              <a:pathLst>
                <a:path w="214348" h="131510">
                  <a:moveTo>
                    <a:pt x="88005" y="95601"/>
                  </a:moveTo>
                  <a:lnTo>
                    <a:pt x="99184" y="78834"/>
                  </a:lnTo>
                  <a:lnTo>
                    <a:pt x="101553" y="61243"/>
                  </a:lnTo>
                  <a:lnTo>
                    <a:pt x="97536" y="41727"/>
                  </a:lnTo>
                  <a:lnTo>
                    <a:pt x="87952" y="21354"/>
                  </a:lnTo>
                  <a:lnTo>
                    <a:pt x="72775" y="6840"/>
                  </a:lnTo>
                  <a:lnTo>
                    <a:pt x="63813" y="1333"/>
                  </a:lnTo>
                  <a:lnTo>
                    <a:pt x="54330" y="0"/>
                  </a:lnTo>
                  <a:lnTo>
                    <a:pt x="34434" y="4759"/>
                  </a:lnTo>
                  <a:lnTo>
                    <a:pt x="20133" y="17792"/>
                  </a:lnTo>
                  <a:lnTo>
                    <a:pt x="1419" y="54755"/>
                  </a:lnTo>
                  <a:lnTo>
                    <a:pt x="0" y="75108"/>
                  </a:lnTo>
                  <a:lnTo>
                    <a:pt x="4438" y="95852"/>
                  </a:lnTo>
                  <a:lnTo>
                    <a:pt x="14211" y="116770"/>
                  </a:lnTo>
                  <a:lnTo>
                    <a:pt x="22431" y="123751"/>
                  </a:lnTo>
                  <a:lnTo>
                    <a:pt x="44044" y="131509"/>
                  </a:lnTo>
                  <a:lnTo>
                    <a:pt x="54018" y="130068"/>
                  </a:lnTo>
                  <a:lnTo>
                    <a:pt x="71340" y="119109"/>
                  </a:lnTo>
                  <a:lnTo>
                    <a:pt x="94246" y="98797"/>
                  </a:lnTo>
                  <a:lnTo>
                    <a:pt x="102478" y="78694"/>
                  </a:lnTo>
                  <a:lnTo>
                    <a:pt x="104673" y="66782"/>
                  </a:lnTo>
                  <a:lnTo>
                    <a:pt x="108476" y="62351"/>
                  </a:lnTo>
                  <a:lnTo>
                    <a:pt x="113350" y="62906"/>
                  </a:lnTo>
                  <a:lnTo>
                    <a:pt x="173100" y="97582"/>
                  </a:lnTo>
                  <a:lnTo>
                    <a:pt x="214347" y="116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65052" y="3084849"/>
              <a:ext cx="10472" cy="294799"/>
            </a:xfrm>
            <a:custGeom>
              <a:avLst/>
              <a:gdLst/>
              <a:ahLst/>
              <a:cxnLst/>
              <a:rect l="0" t="0" r="0" b="0"/>
              <a:pathLst>
                <a:path w="10472" h="294799">
                  <a:moveTo>
                    <a:pt x="10471" y="0"/>
                  </a:moveTo>
                  <a:lnTo>
                    <a:pt x="1406" y="58617"/>
                  </a:lnTo>
                  <a:lnTo>
                    <a:pt x="232" y="113961"/>
                  </a:lnTo>
                  <a:lnTo>
                    <a:pt x="0" y="176886"/>
                  </a:lnTo>
                  <a:lnTo>
                    <a:pt x="5543" y="234722"/>
                  </a:lnTo>
                  <a:lnTo>
                    <a:pt x="104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49181" y="3211842"/>
              <a:ext cx="242157" cy="9879"/>
            </a:xfrm>
            <a:custGeom>
              <a:avLst/>
              <a:gdLst/>
              <a:ahLst/>
              <a:cxnLst/>
              <a:rect l="0" t="0" r="0" b="0"/>
              <a:pathLst>
                <a:path w="242157" h="9879">
                  <a:moveTo>
                    <a:pt x="242156" y="9878"/>
                  </a:moveTo>
                  <a:lnTo>
                    <a:pt x="214599" y="2642"/>
                  </a:lnTo>
                  <a:lnTo>
                    <a:pt x="155258" y="0"/>
                  </a:lnTo>
                  <a:lnTo>
                    <a:pt x="104494" y="2662"/>
                  </a:lnTo>
                  <a:lnTo>
                    <a:pt x="55528" y="7740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33450" y="329541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9066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54507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35594" y="3253305"/>
              <a:ext cx="121891" cy="118927"/>
            </a:xfrm>
            <a:custGeom>
              <a:avLst/>
              <a:gdLst/>
              <a:ahLst/>
              <a:cxnLst/>
              <a:rect l="0" t="0" r="0" b="0"/>
              <a:pathLst>
                <a:path w="121891" h="118927">
                  <a:moveTo>
                    <a:pt x="66313" y="0"/>
                  </a:moveTo>
                  <a:lnTo>
                    <a:pt x="43956" y="0"/>
                  </a:lnTo>
                  <a:lnTo>
                    <a:pt x="35030" y="3510"/>
                  </a:lnTo>
                  <a:lnTo>
                    <a:pt x="18874" y="16768"/>
                  </a:lnTo>
                  <a:lnTo>
                    <a:pt x="2214" y="43963"/>
                  </a:lnTo>
                  <a:lnTo>
                    <a:pt x="0" y="63993"/>
                  </a:lnTo>
                  <a:lnTo>
                    <a:pt x="4085" y="83423"/>
                  </a:lnTo>
                  <a:lnTo>
                    <a:pt x="13699" y="99858"/>
                  </a:lnTo>
                  <a:lnTo>
                    <a:pt x="28891" y="111842"/>
                  </a:lnTo>
                  <a:lnTo>
                    <a:pt x="37855" y="116676"/>
                  </a:lnTo>
                  <a:lnTo>
                    <a:pt x="60294" y="118926"/>
                  </a:lnTo>
                  <a:lnTo>
                    <a:pt x="72829" y="117889"/>
                  </a:lnTo>
                  <a:lnTo>
                    <a:pt x="92995" y="107377"/>
                  </a:lnTo>
                  <a:lnTo>
                    <a:pt x="108587" y="91007"/>
                  </a:lnTo>
                  <a:lnTo>
                    <a:pt x="119417" y="72033"/>
                  </a:lnTo>
                  <a:lnTo>
                    <a:pt x="121890" y="51902"/>
                  </a:lnTo>
                  <a:lnTo>
                    <a:pt x="117920" y="32426"/>
                  </a:lnTo>
                  <a:lnTo>
                    <a:pt x="108357" y="15972"/>
                  </a:lnTo>
                  <a:lnTo>
                    <a:pt x="96307" y="7099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86134" y="3232174"/>
              <a:ext cx="168458" cy="136946"/>
            </a:xfrm>
            <a:custGeom>
              <a:avLst/>
              <a:gdLst/>
              <a:ahLst/>
              <a:cxnLst/>
              <a:rect l="0" t="0" r="0" b="0"/>
              <a:pathLst>
                <a:path w="168458" h="136946">
                  <a:moveTo>
                    <a:pt x="0" y="42188"/>
                  </a:moveTo>
                  <a:lnTo>
                    <a:pt x="28681" y="96063"/>
                  </a:lnTo>
                  <a:lnTo>
                    <a:pt x="40433" y="116435"/>
                  </a:lnTo>
                  <a:lnTo>
                    <a:pt x="40994" y="120932"/>
                  </a:lnTo>
                  <a:lnTo>
                    <a:pt x="37858" y="121591"/>
                  </a:lnTo>
                  <a:lnTo>
                    <a:pt x="32258" y="119690"/>
                  </a:lnTo>
                  <a:lnTo>
                    <a:pt x="22916" y="108219"/>
                  </a:lnTo>
                  <a:lnTo>
                    <a:pt x="18787" y="100247"/>
                  </a:lnTo>
                  <a:lnTo>
                    <a:pt x="17319" y="78910"/>
                  </a:lnTo>
                  <a:lnTo>
                    <a:pt x="21735" y="55000"/>
                  </a:lnTo>
                  <a:lnTo>
                    <a:pt x="37376" y="22978"/>
                  </a:lnTo>
                  <a:lnTo>
                    <a:pt x="50148" y="5964"/>
                  </a:lnTo>
                  <a:lnTo>
                    <a:pt x="59168" y="1661"/>
                  </a:lnTo>
                  <a:lnTo>
                    <a:pt x="81670" y="0"/>
                  </a:lnTo>
                  <a:lnTo>
                    <a:pt x="101029" y="6280"/>
                  </a:lnTo>
                  <a:lnTo>
                    <a:pt x="132521" y="29376"/>
                  </a:lnTo>
                  <a:lnTo>
                    <a:pt x="148580" y="55159"/>
                  </a:lnTo>
                  <a:lnTo>
                    <a:pt x="163317" y="95313"/>
                  </a:lnTo>
                  <a:lnTo>
                    <a:pt x="168457" y="136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28530" y="3187361"/>
              <a:ext cx="147178" cy="157628"/>
            </a:xfrm>
            <a:custGeom>
              <a:avLst/>
              <a:gdLst/>
              <a:ahLst/>
              <a:cxnLst/>
              <a:rect l="0" t="0" r="0" b="0"/>
              <a:pathLst>
                <a:path w="147178" h="157628">
                  <a:moveTo>
                    <a:pt x="83988" y="13302"/>
                  </a:moveTo>
                  <a:lnTo>
                    <a:pt x="72810" y="2123"/>
                  </a:lnTo>
                  <a:lnTo>
                    <a:pt x="66008" y="0"/>
                  </a:lnTo>
                  <a:lnTo>
                    <a:pt x="49090" y="761"/>
                  </a:lnTo>
                  <a:lnTo>
                    <a:pt x="19836" y="13356"/>
                  </a:lnTo>
                  <a:lnTo>
                    <a:pt x="5564" y="28533"/>
                  </a:lnTo>
                  <a:lnTo>
                    <a:pt x="119" y="37494"/>
                  </a:lnTo>
                  <a:lnTo>
                    <a:pt x="0" y="45808"/>
                  </a:lnTo>
                  <a:lnTo>
                    <a:pt x="3430" y="53690"/>
                  </a:lnTo>
                  <a:lnTo>
                    <a:pt x="9225" y="61284"/>
                  </a:lnTo>
                  <a:lnTo>
                    <a:pt x="28143" y="69722"/>
                  </a:lnTo>
                  <a:lnTo>
                    <a:pt x="90802" y="83989"/>
                  </a:lnTo>
                  <a:lnTo>
                    <a:pt x="123831" y="95337"/>
                  </a:lnTo>
                  <a:lnTo>
                    <a:pt x="141081" y="106694"/>
                  </a:lnTo>
                  <a:lnTo>
                    <a:pt x="145446" y="114168"/>
                  </a:lnTo>
                  <a:lnTo>
                    <a:pt x="147177" y="131830"/>
                  </a:lnTo>
                  <a:lnTo>
                    <a:pt x="143662" y="139114"/>
                  </a:lnTo>
                  <a:lnTo>
                    <a:pt x="130397" y="150327"/>
                  </a:lnTo>
                  <a:lnTo>
                    <a:pt x="97609" y="157627"/>
                  </a:lnTo>
                  <a:lnTo>
                    <a:pt x="41874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937243" y="3769202"/>
            <a:ext cx="2347856" cy="547483"/>
            <a:chOff x="1937243" y="3769202"/>
            <a:chExt cx="2347856" cy="547483"/>
          </a:xfrm>
        </p:grpSpPr>
        <p:sp>
          <p:nvSpPr>
            <p:cNvPr id="57" name="Freeform 56"/>
            <p:cNvSpPr/>
            <p:nvPr/>
          </p:nvSpPr>
          <p:spPr>
            <a:xfrm>
              <a:off x="1937243" y="3885015"/>
              <a:ext cx="1052851" cy="10530"/>
            </a:xfrm>
            <a:custGeom>
              <a:avLst/>
              <a:gdLst/>
              <a:ahLst/>
              <a:cxnLst/>
              <a:rect l="0" t="0" r="0" b="0"/>
              <a:pathLst>
                <a:path w="1052851" h="10530">
                  <a:moveTo>
                    <a:pt x="1052850" y="0"/>
                  </a:moveTo>
                  <a:lnTo>
                    <a:pt x="994233" y="0"/>
                  </a:lnTo>
                  <a:lnTo>
                    <a:pt x="932823" y="7236"/>
                  </a:lnTo>
                  <a:lnTo>
                    <a:pt x="874420" y="6759"/>
                  </a:lnTo>
                  <a:lnTo>
                    <a:pt x="812234" y="1335"/>
                  </a:lnTo>
                  <a:lnTo>
                    <a:pt x="760978" y="395"/>
                  </a:lnTo>
                  <a:lnTo>
                    <a:pt x="708746" y="117"/>
                  </a:lnTo>
                  <a:lnTo>
                    <a:pt x="656225" y="35"/>
                  </a:lnTo>
                  <a:lnTo>
                    <a:pt x="601718" y="7243"/>
                  </a:lnTo>
                  <a:lnTo>
                    <a:pt x="543984" y="9880"/>
                  </a:lnTo>
                  <a:lnTo>
                    <a:pt x="490683" y="10336"/>
                  </a:lnTo>
                  <a:lnTo>
                    <a:pt x="433557" y="10472"/>
                  </a:lnTo>
                  <a:lnTo>
                    <a:pt x="376466" y="10512"/>
                  </a:lnTo>
                  <a:lnTo>
                    <a:pt x="318216" y="10523"/>
                  </a:lnTo>
                  <a:lnTo>
                    <a:pt x="267032" y="10527"/>
                  </a:lnTo>
                  <a:lnTo>
                    <a:pt x="219111" y="10528"/>
                  </a:lnTo>
                  <a:lnTo>
                    <a:pt x="167867" y="10529"/>
                  </a:lnTo>
                  <a:lnTo>
                    <a:pt x="115639" y="10529"/>
                  </a:lnTo>
                  <a:lnTo>
                    <a:pt x="66239" y="10529"/>
                  </a:lnTo>
                  <a:lnTo>
                    <a:pt x="28205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68911" y="3979772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21058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10657" y="135785"/>
                  </a:lnTo>
                  <a:lnTo>
                    <a:pt x="10567" y="186722"/>
                  </a:lnTo>
                  <a:lnTo>
                    <a:pt x="10540" y="238859"/>
                  </a:lnTo>
                  <a:lnTo>
                    <a:pt x="3296" y="29206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26839" y="3979772"/>
              <a:ext cx="197284" cy="282936"/>
            </a:xfrm>
            <a:custGeom>
              <a:avLst/>
              <a:gdLst/>
              <a:ahLst/>
              <a:cxnLst/>
              <a:rect l="0" t="0" r="0" b="0"/>
              <a:pathLst>
                <a:path w="197284" h="282936">
                  <a:moveTo>
                    <a:pt x="178984" y="0"/>
                  </a:moveTo>
                  <a:lnTo>
                    <a:pt x="167806" y="11178"/>
                  </a:lnTo>
                  <a:lnTo>
                    <a:pt x="149840" y="16666"/>
                  </a:lnTo>
                  <a:lnTo>
                    <a:pt x="86672" y="19309"/>
                  </a:lnTo>
                  <a:lnTo>
                    <a:pt x="47648" y="15989"/>
                  </a:lnTo>
                  <a:lnTo>
                    <a:pt x="28586" y="23094"/>
                  </a:lnTo>
                  <a:lnTo>
                    <a:pt x="23736" y="30604"/>
                  </a:lnTo>
                  <a:lnTo>
                    <a:pt x="21179" y="89457"/>
                  </a:lnTo>
                  <a:lnTo>
                    <a:pt x="26682" y="124772"/>
                  </a:lnTo>
                  <a:lnTo>
                    <a:pt x="29486" y="127635"/>
                  </a:lnTo>
                  <a:lnTo>
                    <a:pt x="32526" y="124864"/>
                  </a:lnTo>
                  <a:lnTo>
                    <a:pt x="35722" y="118337"/>
                  </a:lnTo>
                  <a:lnTo>
                    <a:pt x="48632" y="107966"/>
                  </a:lnTo>
                  <a:lnTo>
                    <a:pt x="56988" y="103563"/>
                  </a:lnTo>
                  <a:lnTo>
                    <a:pt x="78750" y="101790"/>
                  </a:lnTo>
                  <a:lnTo>
                    <a:pt x="102850" y="106071"/>
                  </a:lnTo>
                  <a:lnTo>
                    <a:pt x="134979" y="121636"/>
                  </a:lnTo>
                  <a:lnTo>
                    <a:pt x="159837" y="142235"/>
                  </a:lnTo>
                  <a:lnTo>
                    <a:pt x="180850" y="170045"/>
                  </a:lnTo>
                  <a:lnTo>
                    <a:pt x="193835" y="201682"/>
                  </a:lnTo>
                  <a:lnTo>
                    <a:pt x="197283" y="226897"/>
                  </a:lnTo>
                  <a:lnTo>
                    <a:pt x="194693" y="237832"/>
                  </a:lnTo>
                  <a:lnTo>
                    <a:pt x="182457" y="256222"/>
                  </a:lnTo>
                  <a:lnTo>
                    <a:pt x="162200" y="269074"/>
                  </a:lnTo>
                  <a:lnTo>
                    <a:pt x="137600" y="277516"/>
                  </a:lnTo>
                  <a:lnTo>
                    <a:pt x="83679" y="282935"/>
                  </a:lnTo>
                  <a:lnTo>
                    <a:pt x="55908" y="28133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37575" y="3769202"/>
              <a:ext cx="747524" cy="21058"/>
            </a:xfrm>
            <a:custGeom>
              <a:avLst/>
              <a:gdLst/>
              <a:ahLst/>
              <a:cxnLst/>
              <a:rect l="0" t="0" r="0" b="0"/>
              <a:pathLst>
                <a:path w="747524" h="21058">
                  <a:moveTo>
                    <a:pt x="747523" y="0"/>
                  </a:moveTo>
                  <a:lnTo>
                    <a:pt x="704831" y="3119"/>
                  </a:lnTo>
                  <a:lnTo>
                    <a:pt x="652002" y="9065"/>
                  </a:lnTo>
                  <a:lnTo>
                    <a:pt x="599713" y="17475"/>
                  </a:lnTo>
                  <a:lnTo>
                    <a:pt x="538605" y="20349"/>
                  </a:lnTo>
                  <a:lnTo>
                    <a:pt x="475538" y="20917"/>
                  </a:lnTo>
                  <a:lnTo>
                    <a:pt x="424130" y="15426"/>
                  </a:lnTo>
                  <a:lnTo>
                    <a:pt x="371853" y="11979"/>
                  </a:lnTo>
                  <a:lnTo>
                    <a:pt x="319318" y="16547"/>
                  </a:lnTo>
                  <a:lnTo>
                    <a:pt x="256401" y="20166"/>
                  </a:lnTo>
                  <a:lnTo>
                    <a:pt x="206082" y="20793"/>
                  </a:lnTo>
                  <a:lnTo>
                    <a:pt x="155298" y="20979"/>
                  </a:lnTo>
                  <a:lnTo>
                    <a:pt x="95623" y="21041"/>
                  </a:lnTo>
                  <a:lnTo>
                    <a:pt x="38775" y="210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79730" y="3958715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88416" y="3895544"/>
              <a:ext cx="236041" cy="293351"/>
            </a:xfrm>
            <a:custGeom>
              <a:avLst/>
              <a:gdLst/>
              <a:ahLst/>
              <a:cxnLst/>
              <a:rect l="0" t="0" r="0" b="0"/>
              <a:pathLst>
                <a:path w="236041" h="293351">
                  <a:moveTo>
                    <a:pt x="154527" y="0"/>
                  </a:moveTo>
                  <a:lnTo>
                    <a:pt x="95910" y="9065"/>
                  </a:lnTo>
                  <a:lnTo>
                    <a:pt x="39313" y="5122"/>
                  </a:lnTo>
                  <a:lnTo>
                    <a:pt x="28585" y="6924"/>
                  </a:lnTo>
                  <a:lnTo>
                    <a:pt x="20262" y="11635"/>
                  </a:lnTo>
                  <a:lnTo>
                    <a:pt x="7896" y="26228"/>
                  </a:lnTo>
                  <a:lnTo>
                    <a:pt x="1620" y="47531"/>
                  </a:lnTo>
                  <a:lnTo>
                    <a:pt x="0" y="71428"/>
                  </a:lnTo>
                  <a:lnTo>
                    <a:pt x="11547" y="126043"/>
                  </a:lnTo>
                  <a:lnTo>
                    <a:pt x="15923" y="130822"/>
                  </a:lnTo>
                  <a:lnTo>
                    <a:pt x="21180" y="131668"/>
                  </a:lnTo>
                  <a:lnTo>
                    <a:pt x="33260" y="126369"/>
                  </a:lnTo>
                  <a:lnTo>
                    <a:pt x="72585" y="102934"/>
                  </a:lnTo>
                  <a:lnTo>
                    <a:pt x="108151" y="97179"/>
                  </a:lnTo>
                  <a:lnTo>
                    <a:pt x="142736" y="101063"/>
                  </a:lnTo>
                  <a:lnTo>
                    <a:pt x="161374" y="109648"/>
                  </a:lnTo>
                  <a:lnTo>
                    <a:pt x="213973" y="154673"/>
                  </a:lnTo>
                  <a:lnTo>
                    <a:pt x="229592" y="181140"/>
                  </a:lnTo>
                  <a:lnTo>
                    <a:pt x="236040" y="216798"/>
                  </a:lnTo>
                  <a:lnTo>
                    <a:pt x="231309" y="240244"/>
                  </a:lnTo>
                  <a:lnTo>
                    <a:pt x="215492" y="270055"/>
                  </a:lnTo>
                  <a:lnTo>
                    <a:pt x="209208" y="278303"/>
                  </a:lnTo>
                  <a:lnTo>
                    <a:pt x="186628" y="287467"/>
                  </a:lnTo>
                  <a:lnTo>
                    <a:pt x="130062" y="293350"/>
                  </a:lnTo>
                  <a:lnTo>
                    <a:pt x="71236" y="283154"/>
                  </a:lnTo>
                  <a:lnTo>
                    <a:pt x="3871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42570" y="4822052"/>
            <a:ext cx="939862" cy="368355"/>
            <a:chOff x="2242570" y="4822052"/>
            <a:chExt cx="939862" cy="368355"/>
          </a:xfrm>
        </p:grpSpPr>
        <p:sp>
          <p:nvSpPr>
            <p:cNvPr id="64" name="Freeform 63"/>
            <p:cNvSpPr/>
            <p:nvPr/>
          </p:nvSpPr>
          <p:spPr>
            <a:xfrm>
              <a:off x="2242570" y="4900140"/>
              <a:ext cx="284270" cy="282942"/>
            </a:xfrm>
            <a:custGeom>
              <a:avLst/>
              <a:gdLst/>
              <a:ahLst/>
              <a:cxnLst/>
              <a:rect l="0" t="0" r="0" b="0"/>
              <a:pathLst>
                <a:path w="284270" h="282942">
                  <a:moveTo>
                    <a:pt x="0" y="79839"/>
                  </a:moveTo>
                  <a:lnTo>
                    <a:pt x="17958" y="140949"/>
                  </a:lnTo>
                  <a:lnTo>
                    <a:pt x="40738" y="200970"/>
                  </a:lnTo>
                  <a:lnTo>
                    <a:pt x="62527" y="261257"/>
                  </a:lnTo>
                  <a:lnTo>
                    <a:pt x="66251" y="274484"/>
                  </a:lnTo>
                  <a:lnTo>
                    <a:pt x="66394" y="280962"/>
                  </a:lnTo>
                  <a:lnTo>
                    <a:pt x="64150" y="282941"/>
                  </a:lnTo>
                  <a:lnTo>
                    <a:pt x="60314" y="281921"/>
                  </a:lnTo>
                  <a:lnTo>
                    <a:pt x="52932" y="268309"/>
                  </a:lnTo>
                  <a:lnTo>
                    <a:pt x="36303" y="215402"/>
                  </a:lnTo>
                  <a:lnTo>
                    <a:pt x="32517" y="163116"/>
                  </a:lnTo>
                  <a:lnTo>
                    <a:pt x="31769" y="107727"/>
                  </a:lnTo>
                  <a:lnTo>
                    <a:pt x="37229" y="71334"/>
                  </a:lnTo>
                  <a:lnTo>
                    <a:pt x="51845" y="38325"/>
                  </a:lnTo>
                  <a:lnTo>
                    <a:pt x="70993" y="11906"/>
                  </a:lnTo>
                  <a:lnTo>
                    <a:pt x="90824" y="2853"/>
                  </a:lnTo>
                  <a:lnTo>
                    <a:pt x="115235" y="0"/>
                  </a:lnTo>
                  <a:lnTo>
                    <a:pt x="154116" y="6140"/>
                  </a:lnTo>
                  <a:lnTo>
                    <a:pt x="177291" y="16278"/>
                  </a:lnTo>
                  <a:lnTo>
                    <a:pt x="204479" y="40729"/>
                  </a:lnTo>
                  <a:lnTo>
                    <a:pt x="238695" y="90763"/>
                  </a:lnTo>
                  <a:lnTo>
                    <a:pt x="261099" y="143738"/>
                  </a:lnTo>
                  <a:lnTo>
                    <a:pt x="280409" y="203865"/>
                  </a:lnTo>
                  <a:lnTo>
                    <a:pt x="284269" y="216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74238" y="4948394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50240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26880" y="506420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71600" y="4822052"/>
              <a:ext cx="210832" cy="368355"/>
            </a:xfrm>
            <a:custGeom>
              <a:avLst/>
              <a:gdLst/>
              <a:ahLst/>
              <a:cxnLst/>
              <a:rect l="0" t="0" r="0" b="0"/>
              <a:pathLst>
                <a:path w="210832" h="368355">
                  <a:moveTo>
                    <a:pt x="102721" y="0"/>
                  </a:moveTo>
                  <a:lnTo>
                    <a:pt x="93146" y="24046"/>
                  </a:lnTo>
                  <a:lnTo>
                    <a:pt x="63800" y="76210"/>
                  </a:lnTo>
                  <a:lnTo>
                    <a:pt x="37616" y="135583"/>
                  </a:lnTo>
                  <a:lnTo>
                    <a:pt x="18700" y="192462"/>
                  </a:lnTo>
                  <a:lnTo>
                    <a:pt x="4496" y="246247"/>
                  </a:lnTo>
                  <a:lnTo>
                    <a:pt x="0" y="307998"/>
                  </a:lnTo>
                  <a:lnTo>
                    <a:pt x="3645" y="333420"/>
                  </a:lnTo>
                  <a:lnTo>
                    <a:pt x="15403" y="353297"/>
                  </a:lnTo>
                  <a:lnTo>
                    <a:pt x="23452" y="361873"/>
                  </a:lnTo>
                  <a:lnTo>
                    <a:pt x="33497" y="366421"/>
                  </a:lnTo>
                  <a:lnTo>
                    <a:pt x="57137" y="368354"/>
                  </a:lnTo>
                  <a:lnTo>
                    <a:pt x="109271" y="358893"/>
                  </a:lnTo>
                  <a:lnTo>
                    <a:pt x="151458" y="335707"/>
                  </a:lnTo>
                  <a:lnTo>
                    <a:pt x="182668" y="308598"/>
                  </a:lnTo>
                  <a:lnTo>
                    <a:pt x="198679" y="282119"/>
                  </a:lnTo>
                  <a:lnTo>
                    <a:pt x="210831" y="252046"/>
                  </a:lnTo>
                  <a:lnTo>
                    <a:pt x="210663" y="215320"/>
                  </a:lnTo>
                  <a:lnTo>
                    <a:pt x="197615" y="180391"/>
                  </a:lnTo>
                  <a:lnTo>
                    <a:pt x="189380" y="172903"/>
                  </a:lnTo>
                  <a:lnTo>
                    <a:pt x="167752" y="164583"/>
                  </a:lnTo>
                  <a:lnTo>
                    <a:pt x="145662" y="164004"/>
                  </a:lnTo>
                  <a:lnTo>
                    <a:pt x="125315" y="168817"/>
                  </a:lnTo>
                  <a:lnTo>
                    <a:pt x="93190" y="190970"/>
                  </a:lnTo>
                  <a:lnTo>
                    <a:pt x="3955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2029167" y="4685181"/>
            <a:ext cx="1385348" cy="705394"/>
          </a:xfrm>
          <a:custGeom>
            <a:avLst/>
            <a:gdLst/>
            <a:ahLst/>
            <a:cxnLst/>
            <a:rect l="0" t="0" r="0" b="0"/>
            <a:pathLst>
              <a:path w="1385348" h="705394">
                <a:moveTo>
                  <a:pt x="845112" y="21057"/>
                </a:moveTo>
                <a:lnTo>
                  <a:pt x="786496" y="21057"/>
                </a:lnTo>
                <a:lnTo>
                  <a:pt x="725086" y="22227"/>
                </a:lnTo>
                <a:lnTo>
                  <a:pt x="663563" y="29390"/>
                </a:lnTo>
                <a:lnTo>
                  <a:pt x="609606" y="30935"/>
                </a:lnTo>
                <a:lnTo>
                  <a:pt x="552284" y="34513"/>
                </a:lnTo>
                <a:lnTo>
                  <a:pt x="491692" y="46202"/>
                </a:lnTo>
                <a:lnTo>
                  <a:pt x="431457" y="60945"/>
                </a:lnTo>
                <a:lnTo>
                  <a:pt x="377098" y="85175"/>
                </a:lnTo>
                <a:lnTo>
                  <a:pt x="321906" y="106902"/>
                </a:lnTo>
                <a:lnTo>
                  <a:pt x="264864" y="138750"/>
                </a:lnTo>
                <a:lnTo>
                  <a:pt x="210396" y="162502"/>
                </a:lnTo>
                <a:lnTo>
                  <a:pt x="148955" y="202261"/>
                </a:lnTo>
                <a:lnTo>
                  <a:pt x="88279" y="252976"/>
                </a:lnTo>
                <a:lnTo>
                  <a:pt x="58955" y="287475"/>
                </a:lnTo>
                <a:lnTo>
                  <a:pt x="22008" y="346476"/>
                </a:lnTo>
                <a:lnTo>
                  <a:pt x="0" y="399956"/>
                </a:lnTo>
                <a:lnTo>
                  <a:pt x="174" y="437220"/>
                </a:lnTo>
                <a:lnTo>
                  <a:pt x="18812" y="477897"/>
                </a:lnTo>
                <a:lnTo>
                  <a:pt x="67946" y="537854"/>
                </a:lnTo>
                <a:lnTo>
                  <a:pt x="122021" y="578262"/>
                </a:lnTo>
                <a:lnTo>
                  <a:pt x="181054" y="606984"/>
                </a:lnTo>
                <a:lnTo>
                  <a:pt x="231764" y="628153"/>
                </a:lnTo>
                <a:lnTo>
                  <a:pt x="283834" y="643654"/>
                </a:lnTo>
                <a:lnTo>
                  <a:pt x="336306" y="661245"/>
                </a:lnTo>
                <a:lnTo>
                  <a:pt x="394488" y="670097"/>
                </a:lnTo>
                <a:lnTo>
                  <a:pt x="450591" y="678309"/>
                </a:lnTo>
                <a:lnTo>
                  <a:pt x="509848" y="688151"/>
                </a:lnTo>
                <a:lnTo>
                  <a:pt x="571860" y="698476"/>
                </a:lnTo>
                <a:lnTo>
                  <a:pt x="623509" y="703355"/>
                </a:lnTo>
                <a:lnTo>
                  <a:pt x="679626" y="704801"/>
                </a:lnTo>
                <a:lnTo>
                  <a:pt x="740707" y="705229"/>
                </a:lnTo>
                <a:lnTo>
                  <a:pt x="792081" y="705356"/>
                </a:lnTo>
                <a:lnTo>
                  <a:pt x="848117" y="705393"/>
                </a:lnTo>
                <a:lnTo>
                  <a:pt x="909174" y="699815"/>
                </a:lnTo>
                <a:lnTo>
                  <a:pt x="966129" y="690754"/>
                </a:lnTo>
                <a:lnTo>
                  <a:pt x="1025638" y="680660"/>
                </a:lnTo>
                <a:lnTo>
                  <a:pt x="1082135" y="670260"/>
                </a:lnTo>
                <a:lnTo>
                  <a:pt x="1139157" y="655096"/>
                </a:lnTo>
                <a:lnTo>
                  <a:pt x="1201199" y="630784"/>
                </a:lnTo>
                <a:lnTo>
                  <a:pt x="1241518" y="607259"/>
                </a:lnTo>
                <a:lnTo>
                  <a:pt x="1297353" y="564799"/>
                </a:lnTo>
                <a:lnTo>
                  <a:pt x="1360056" y="502954"/>
                </a:lnTo>
                <a:lnTo>
                  <a:pt x="1373453" y="482068"/>
                </a:lnTo>
                <a:lnTo>
                  <a:pt x="1383308" y="457188"/>
                </a:lnTo>
                <a:lnTo>
                  <a:pt x="1385347" y="430532"/>
                </a:lnTo>
                <a:lnTo>
                  <a:pt x="1374093" y="369734"/>
                </a:lnTo>
                <a:lnTo>
                  <a:pt x="1351784" y="310429"/>
                </a:lnTo>
                <a:lnTo>
                  <a:pt x="1315485" y="261689"/>
                </a:lnTo>
                <a:lnTo>
                  <a:pt x="1255424" y="199908"/>
                </a:lnTo>
                <a:lnTo>
                  <a:pt x="1234534" y="181265"/>
                </a:lnTo>
                <a:lnTo>
                  <a:pt x="1177550" y="143320"/>
                </a:lnTo>
                <a:lnTo>
                  <a:pt x="1114293" y="108719"/>
                </a:lnTo>
                <a:lnTo>
                  <a:pt x="1056468" y="85142"/>
                </a:lnTo>
                <a:lnTo>
                  <a:pt x="1002545" y="70370"/>
                </a:lnTo>
                <a:lnTo>
                  <a:pt x="941190" y="52667"/>
                </a:lnTo>
                <a:lnTo>
                  <a:pt x="905555" y="45241"/>
                </a:lnTo>
                <a:lnTo>
                  <a:pt x="859122" y="39921"/>
                </a:lnTo>
                <a:lnTo>
                  <a:pt x="800910" y="30936"/>
                </a:lnTo>
                <a:lnTo>
                  <a:pt x="745448" y="23984"/>
                </a:lnTo>
                <a:lnTo>
                  <a:pt x="684786" y="16046"/>
                </a:lnTo>
                <a:lnTo>
                  <a:pt x="628204" y="2921"/>
                </a:lnTo>
                <a:lnTo>
                  <a:pt x="6029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582675" y="3370391"/>
            <a:ext cx="213571" cy="356698"/>
          </a:xfrm>
          <a:custGeom>
            <a:avLst/>
            <a:gdLst/>
            <a:ahLst/>
            <a:cxnLst/>
            <a:rect l="0" t="0" r="0" b="0"/>
            <a:pathLst>
              <a:path w="213571" h="356698">
                <a:moveTo>
                  <a:pt x="197055" y="104013"/>
                </a:moveTo>
                <a:lnTo>
                  <a:pt x="202644" y="87245"/>
                </a:lnTo>
                <a:lnTo>
                  <a:pt x="202269" y="69654"/>
                </a:lnTo>
                <a:lnTo>
                  <a:pt x="197033" y="51308"/>
                </a:lnTo>
                <a:lnTo>
                  <a:pt x="168052" y="13220"/>
                </a:lnTo>
                <a:lnTo>
                  <a:pt x="148290" y="5168"/>
                </a:lnTo>
                <a:lnTo>
                  <a:pt x="97475" y="0"/>
                </a:lnTo>
                <a:lnTo>
                  <a:pt x="76368" y="5532"/>
                </a:lnTo>
                <a:lnTo>
                  <a:pt x="43754" y="28148"/>
                </a:lnTo>
                <a:lnTo>
                  <a:pt x="15952" y="63551"/>
                </a:lnTo>
                <a:lnTo>
                  <a:pt x="3145" y="95143"/>
                </a:lnTo>
                <a:lnTo>
                  <a:pt x="0" y="133620"/>
                </a:lnTo>
                <a:lnTo>
                  <a:pt x="7127" y="172317"/>
                </a:lnTo>
                <a:lnTo>
                  <a:pt x="17497" y="191302"/>
                </a:lnTo>
                <a:lnTo>
                  <a:pt x="33023" y="204419"/>
                </a:lnTo>
                <a:lnTo>
                  <a:pt x="52792" y="212979"/>
                </a:lnTo>
                <a:lnTo>
                  <a:pt x="89060" y="216628"/>
                </a:lnTo>
                <a:lnTo>
                  <a:pt x="111623" y="213335"/>
                </a:lnTo>
                <a:lnTo>
                  <a:pt x="130229" y="204853"/>
                </a:lnTo>
                <a:lnTo>
                  <a:pt x="161238" y="180344"/>
                </a:lnTo>
                <a:lnTo>
                  <a:pt x="194946" y="129966"/>
                </a:lnTo>
                <a:lnTo>
                  <a:pt x="197989" y="128334"/>
                </a:lnTo>
                <a:lnTo>
                  <a:pt x="198847" y="130755"/>
                </a:lnTo>
                <a:lnTo>
                  <a:pt x="198250" y="135879"/>
                </a:lnTo>
                <a:lnTo>
                  <a:pt x="206225" y="194779"/>
                </a:lnTo>
                <a:lnTo>
                  <a:pt x="208485" y="247331"/>
                </a:lnTo>
                <a:lnTo>
                  <a:pt x="213570" y="281788"/>
                </a:lnTo>
                <a:lnTo>
                  <a:pt x="209113" y="324872"/>
                </a:lnTo>
                <a:lnTo>
                  <a:pt x="207584" y="3566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790259" y="3695502"/>
            <a:ext cx="1" cy="52644"/>
          </a:xfrm>
          <a:custGeom>
            <a:avLst/>
            <a:gdLst/>
            <a:ahLst/>
            <a:cxnLst/>
            <a:rect l="0" t="0" r="0" b="0"/>
            <a:pathLst>
              <a:path w="1" h="52644">
                <a:moveTo>
                  <a:pt x="0" y="52643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84518" y="1210777"/>
            <a:ext cx="2126757" cy="2126757"/>
          </a:xfrm>
          <a:custGeom>
            <a:avLst/>
            <a:gdLst/>
            <a:ahLst/>
            <a:cxnLst/>
            <a:rect l="0" t="0" r="0" b="0"/>
            <a:pathLst>
              <a:path w="2126757" h="2126757">
                <a:moveTo>
                  <a:pt x="0" y="0"/>
                </a:moveTo>
                <a:lnTo>
                  <a:pt x="2126756" y="2126756"/>
                </a:lnTo>
                <a:lnTo>
                  <a:pt x="0" y="212675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622010" y="2074114"/>
            <a:ext cx="1179193" cy="1179193"/>
          </a:xfrm>
          <a:custGeom>
            <a:avLst/>
            <a:gdLst/>
            <a:ahLst/>
            <a:cxnLst/>
            <a:rect l="0" t="0" r="0" b="0"/>
            <a:pathLst>
              <a:path w="1179193" h="1179193">
                <a:moveTo>
                  <a:pt x="0" y="0"/>
                </a:moveTo>
                <a:lnTo>
                  <a:pt x="1179192" y="1179192"/>
                </a:lnTo>
                <a:lnTo>
                  <a:pt x="0" y="117919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89678" y="2229719"/>
            <a:ext cx="332205" cy="402406"/>
            <a:chOff x="989678" y="2229719"/>
            <a:chExt cx="332205" cy="402406"/>
          </a:xfrm>
        </p:grpSpPr>
        <p:sp>
          <p:nvSpPr>
            <p:cNvPr id="4" name="Freeform 3"/>
            <p:cNvSpPr/>
            <p:nvPr/>
          </p:nvSpPr>
          <p:spPr>
            <a:xfrm>
              <a:off x="989678" y="2495253"/>
              <a:ext cx="210571" cy="136872"/>
            </a:xfrm>
            <a:custGeom>
              <a:avLst/>
              <a:gdLst/>
              <a:ahLst/>
              <a:cxnLst/>
              <a:rect l="0" t="0" r="0" b="0"/>
              <a:pathLst>
                <a:path w="210571" h="136872">
                  <a:moveTo>
                    <a:pt x="0" y="0"/>
                  </a:moveTo>
                  <a:lnTo>
                    <a:pt x="55088" y="49499"/>
                  </a:lnTo>
                  <a:lnTo>
                    <a:pt x="116028" y="85690"/>
                  </a:lnTo>
                  <a:lnTo>
                    <a:pt x="178803" y="121738"/>
                  </a:lnTo>
                  <a:lnTo>
                    <a:pt x="21057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431" y="2229719"/>
              <a:ext cx="248452" cy="223586"/>
            </a:xfrm>
            <a:custGeom>
              <a:avLst/>
              <a:gdLst/>
              <a:ahLst/>
              <a:cxnLst/>
              <a:rect l="0" t="0" r="0" b="0"/>
              <a:pathLst>
                <a:path w="248452" h="223586">
                  <a:moveTo>
                    <a:pt x="105760" y="44436"/>
                  </a:moveTo>
                  <a:lnTo>
                    <a:pt x="108880" y="87128"/>
                  </a:lnTo>
                  <a:lnTo>
                    <a:pt x="120333" y="118307"/>
                  </a:lnTo>
                  <a:lnTo>
                    <a:pt x="150425" y="181322"/>
                  </a:lnTo>
                  <a:lnTo>
                    <a:pt x="164216" y="201200"/>
                  </a:lnTo>
                  <a:lnTo>
                    <a:pt x="182043" y="217834"/>
                  </a:lnTo>
                  <a:lnTo>
                    <a:pt x="191711" y="222036"/>
                  </a:lnTo>
                  <a:lnTo>
                    <a:pt x="211811" y="223585"/>
                  </a:lnTo>
                  <a:lnTo>
                    <a:pt x="229323" y="217254"/>
                  </a:lnTo>
                  <a:lnTo>
                    <a:pt x="237268" y="212291"/>
                  </a:lnTo>
                  <a:lnTo>
                    <a:pt x="242565" y="204302"/>
                  </a:lnTo>
                  <a:lnTo>
                    <a:pt x="248451" y="182948"/>
                  </a:lnTo>
                  <a:lnTo>
                    <a:pt x="246175" y="150208"/>
                  </a:lnTo>
                  <a:lnTo>
                    <a:pt x="241484" y="141856"/>
                  </a:lnTo>
                  <a:lnTo>
                    <a:pt x="226913" y="129458"/>
                  </a:lnTo>
                  <a:lnTo>
                    <a:pt x="187801" y="121490"/>
                  </a:lnTo>
                  <a:lnTo>
                    <a:pt x="138993" y="127204"/>
                  </a:lnTo>
                  <a:lnTo>
                    <a:pt x="79331" y="137383"/>
                  </a:lnTo>
                  <a:lnTo>
                    <a:pt x="44117" y="133067"/>
                  </a:lnTo>
                  <a:lnTo>
                    <a:pt x="35419" y="128090"/>
                  </a:lnTo>
                  <a:lnTo>
                    <a:pt x="3272" y="90677"/>
                  </a:lnTo>
                  <a:lnTo>
                    <a:pt x="0" y="81113"/>
                  </a:lnTo>
                  <a:lnTo>
                    <a:pt x="984" y="46464"/>
                  </a:lnTo>
                  <a:lnTo>
                    <a:pt x="5771" y="24281"/>
                  </a:lnTo>
                  <a:lnTo>
                    <a:pt x="11025" y="15791"/>
                  </a:lnTo>
                  <a:lnTo>
                    <a:pt x="26221" y="3239"/>
                  </a:lnTo>
                  <a:lnTo>
                    <a:pt x="47793" y="0"/>
                  </a:lnTo>
                  <a:lnTo>
                    <a:pt x="70638" y="3630"/>
                  </a:lnTo>
                  <a:lnTo>
                    <a:pt x="88591" y="13042"/>
                  </a:lnTo>
                  <a:lnTo>
                    <a:pt x="116289" y="44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245090" y="3421761"/>
            <a:ext cx="425928" cy="311028"/>
            <a:chOff x="2245090" y="3421761"/>
            <a:chExt cx="425928" cy="311028"/>
          </a:xfrm>
        </p:grpSpPr>
        <p:sp>
          <p:nvSpPr>
            <p:cNvPr id="7" name="Freeform 6"/>
            <p:cNvSpPr/>
            <p:nvPr/>
          </p:nvSpPr>
          <p:spPr>
            <a:xfrm>
              <a:off x="2245090" y="3421761"/>
              <a:ext cx="229108" cy="311028"/>
            </a:xfrm>
            <a:custGeom>
              <a:avLst/>
              <a:gdLst/>
              <a:ahLst/>
              <a:cxnLst/>
              <a:rect l="0" t="0" r="0" b="0"/>
              <a:pathLst>
                <a:path w="229108" h="311028">
                  <a:moveTo>
                    <a:pt x="29065" y="0"/>
                  </a:moveTo>
                  <a:lnTo>
                    <a:pt x="11107" y="53875"/>
                  </a:lnTo>
                  <a:lnTo>
                    <a:pt x="4316" y="74247"/>
                  </a:lnTo>
                  <a:lnTo>
                    <a:pt x="2037" y="76404"/>
                  </a:lnTo>
                  <a:lnTo>
                    <a:pt x="518" y="73163"/>
                  </a:lnTo>
                  <a:lnTo>
                    <a:pt x="0" y="58254"/>
                  </a:lnTo>
                  <a:lnTo>
                    <a:pt x="3669" y="39929"/>
                  </a:lnTo>
                  <a:lnTo>
                    <a:pt x="15438" y="23205"/>
                  </a:lnTo>
                  <a:lnTo>
                    <a:pt x="23490" y="15471"/>
                  </a:lnTo>
                  <a:lnTo>
                    <a:pt x="44915" y="6876"/>
                  </a:lnTo>
                  <a:lnTo>
                    <a:pt x="68865" y="4226"/>
                  </a:lnTo>
                  <a:lnTo>
                    <a:pt x="91207" y="6947"/>
                  </a:lnTo>
                  <a:lnTo>
                    <a:pt x="109716" y="18296"/>
                  </a:lnTo>
                  <a:lnTo>
                    <a:pt x="124571" y="35038"/>
                  </a:lnTo>
                  <a:lnTo>
                    <a:pt x="157413" y="96230"/>
                  </a:lnTo>
                  <a:lnTo>
                    <a:pt x="164252" y="148384"/>
                  </a:lnTo>
                  <a:lnTo>
                    <a:pt x="160014" y="203746"/>
                  </a:lnTo>
                  <a:lnTo>
                    <a:pt x="139506" y="251336"/>
                  </a:lnTo>
                  <a:lnTo>
                    <a:pt x="118590" y="282700"/>
                  </a:lnTo>
                  <a:lnTo>
                    <a:pt x="100439" y="299560"/>
                  </a:lnTo>
                  <a:lnTo>
                    <a:pt x="77555" y="308613"/>
                  </a:lnTo>
                  <a:lnTo>
                    <a:pt x="64901" y="311027"/>
                  </a:lnTo>
                  <a:lnTo>
                    <a:pt x="44602" y="307470"/>
                  </a:lnTo>
                  <a:lnTo>
                    <a:pt x="35913" y="303246"/>
                  </a:lnTo>
                  <a:lnTo>
                    <a:pt x="23140" y="289195"/>
                  </a:lnTo>
                  <a:lnTo>
                    <a:pt x="18096" y="280534"/>
                  </a:lnTo>
                  <a:lnTo>
                    <a:pt x="17073" y="272420"/>
                  </a:lnTo>
                  <a:lnTo>
                    <a:pt x="22176" y="257166"/>
                  </a:lnTo>
                  <a:lnTo>
                    <a:pt x="38202" y="235425"/>
                  </a:lnTo>
                  <a:lnTo>
                    <a:pt x="57302" y="227466"/>
                  </a:lnTo>
                  <a:lnTo>
                    <a:pt x="81389" y="225098"/>
                  </a:lnTo>
                  <a:lnTo>
                    <a:pt x="143219" y="236125"/>
                  </a:lnTo>
                  <a:lnTo>
                    <a:pt x="197302" y="249695"/>
                  </a:lnTo>
                  <a:lnTo>
                    <a:pt x="22910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5253" y="3463875"/>
              <a:ext cx="175765" cy="252685"/>
            </a:xfrm>
            <a:custGeom>
              <a:avLst/>
              <a:gdLst/>
              <a:ahLst/>
              <a:cxnLst/>
              <a:rect l="0" t="0" r="0" b="0"/>
              <a:pathLst>
                <a:path w="175765" h="252685">
                  <a:moveTo>
                    <a:pt x="0" y="0"/>
                  </a:moveTo>
                  <a:lnTo>
                    <a:pt x="37479" y="8333"/>
                  </a:lnTo>
                  <a:lnTo>
                    <a:pt x="95316" y="16305"/>
                  </a:lnTo>
                  <a:lnTo>
                    <a:pt x="148203" y="8897"/>
                  </a:lnTo>
                  <a:lnTo>
                    <a:pt x="161973" y="5931"/>
                  </a:lnTo>
                  <a:lnTo>
                    <a:pt x="169983" y="7464"/>
                  </a:lnTo>
                  <a:lnTo>
                    <a:pt x="174154" y="11995"/>
                  </a:lnTo>
                  <a:lnTo>
                    <a:pt x="175764" y="18526"/>
                  </a:lnTo>
                  <a:lnTo>
                    <a:pt x="174498" y="25219"/>
                  </a:lnTo>
                  <a:lnTo>
                    <a:pt x="139317" y="85190"/>
                  </a:lnTo>
                  <a:lnTo>
                    <a:pt x="123948" y="112979"/>
                  </a:lnTo>
                  <a:lnTo>
                    <a:pt x="107695" y="139150"/>
                  </a:lnTo>
                  <a:lnTo>
                    <a:pt x="92352" y="166012"/>
                  </a:lnTo>
                  <a:lnTo>
                    <a:pt x="76107" y="191909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4258452" y="2421554"/>
            <a:ext cx="202732" cy="248611"/>
          </a:xfrm>
          <a:custGeom>
            <a:avLst/>
            <a:gdLst/>
            <a:ahLst/>
            <a:cxnLst/>
            <a:rect l="0" t="0" r="0" b="0"/>
            <a:pathLst>
              <a:path w="202732" h="248611">
                <a:moveTo>
                  <a:pt x="5589" y="0"/>
                </a:moveTo>
                <a:lnTo>
                  <a:pt x="0" y="16768"/>
                </a:lnTo>
                <a:lnTo>
                  <a:pt x="376" y="34358"/>
                </a:lnTo>
                <a:lnTo>
                  <a:pt x="7242" y="92999"/>
                </a:lnTo>
                <a:lnTo>
                  <a:pt x="29218" y="156078"/>
                </a:lnTo>
                <a:lnTo>
                  <a:pt x="52414" y="198506"/>
                </a:lnTo>
                <a:lnTo>
                  <a:pt x="86466" y="237982"/>
                </a:lnTo>
                <a:lnTo>
                  <a:pt x="106655" y="246150"/>
                </a:lnTo>
                <a:lnTo>
                  <a:pt x="130056" y="248610"/>
                </a:lnTo>
                <a:lnTo>
                  <a:pt x="152155" y="245804"/>
                </a:lnTo>
                <a:lnTo>
                  <a:pt x="170555" y="234418"/>
                </a:lnTo>
                <a:lnTo>
                  <a:pt x="185362" y="217660"/>
                </a:lnTo>
                <a:lnTo>
                  <a:pt x="195843" y="198513"/>
                </a:lnTo>
                <a:lnTo>
                  <a:pt x="202731" y="162414"/>
                </a:lnTo>
                <a:lnTo>
                  <a:pt x="199182" y="127671"/>
                </a:lnTo>
                <a:lnTo>
                  <a:pt x="187557" y="108995"/>
                </a:lnTo>
                <a:lnTo>
                  <a:pt x="179544" y="100740"/>
                </a:lnTo>
                <a:lnTo>
                  <a:pt x="170692" y="96406"/>
                </a:lnTo>
                <a:lnTo>
                  <a:pt x="151498" y="94710"/>
                </a:lnTo>
                <a:lnTo>
                  <a:pt x="120961" y="100332"/>
                </a:lnTo>
                <a:lnTo>
                  <a:pt x="95276" y="114996"/>
                </a:lnTo>
                <a:lnTo>
                  <a:pt x="83274" y="130658"/>
                </a:lnTo>
                <a:lnTo>
                  <a:pt x="75211" y="150487"/>
                </a:lnTo>
                <a:lnTo>
                  <a:pt x="66915" y="191986"/>
                </a:lnTo>
                <a:lnTo>
                  <a:pt x="58232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697204" y="84227"/>
            <a:ext cx="7946693" cy="1229092"/>
            <a:chOff x="697204" y="84227"/>
            <a:chExt cx="7946693" cy="1229092"/>
          </a:xfrm>
        </p:grpSpPr>
        <p:sp>
          <p:nvSpPr>
            <p:cNvPr id="11" name="Freeform 10"/>
            <p:cNvSpPr/>
            <p:nvPr/>
          </p:nvSpPr>
          <p:spPr>
            <a:xfrm>
              <a:off x="697204" y="101299"/>
              <a:ext cx="463777" cy="413625"/>
            </a:xfrm>
            <a:custGeom>
              <a:avLst/>
              <a:gdLst/>
              <a:ahLst/>
              <a:cxnLst/>
              <a:rect l="0" t="0" r="0" b="0"/>
              <a:pathLst>
                <a:path w="463777" h="413625">
                  <a:moveTo>
                    <a:pt x="292474" y="46099"/>
                  </a:moveTo>
                  <a:lnTo>
                    <a:pt x="281296" y="29332"/>
                  </a:lnTo>
                  <a:lnTo>
                    <a:pt x="263330" y="17980"/>
                  </a:lnTo>
                  <a:lnTo>
                    <a:pt x="213668" y="1161"/>
                  </a:lnTo>
                  <a:lnTo>
                    <a:pt x="189599" y="0"/>
                  </a:lnTo>
                  <a:lnTo>
                    <a:pt x="134373" y="8788"/>
                  </a:lnTo>
                  <a:lnTo>
                    <a:pt x="83950" y="30194"/>
                  </a:lnTo>
                  <a:lnTo>
                    <a:pt x="35120" y="63863"/>
                  </a:lnTo>
                  <a:lnTo>
                    <a:pt x="18000" y="90357"/>
                  </a:lnTo>
                  <a:lnTo>
                    <a:pt x="2904" y="139156"/>
                  </a:lnTo>
                  <a:lnTo>
                    <a:pt x="0" y="166227"/>
                  </a:lnTo>
                  <a:lnTo>
                    <a:pt x="2735" y="176487"/>
                  </a:lnTo>
                  <a:lnTo>
                    <a:pt x="8068" y="184497"/>
                  </a:lnTo>
                  <a:lnTo>
                    <a:pt x="23352" y="196517"/>
                  </a:lnTo>
                  <a:lnTo>
                    <a:pt x="41843" y="205758"/>
                  </a:lnTo>
                  <a:lnTo>
                    <a:pt x="91885" y="212818"/>
                  </a:lnTo>
                  <a:lnTo>
                    <a:pt x="139974" y="214041"/>
                  </a:lnTo>
                  <a:lnTo>
                    <a:pt x="190097" y="213233"/>
                  </a:lnTo>
                  <a:lnTo>
                    <a:pt x="249548" y="209312"/>
                  </a:lnTo>
                  <a:lnTo>
                    <a:pt x="306352" y="213520"/>
                  </a:lnTo>
                  <a:lnTo>
                    <a:pt x="361463" y="223926"/>
                  </a:lnTo>
                  <a:lnTo>
                    <a:pt x="418196" y="248343"/>
                  </a:lnTo>
                  <a:lnTo>
                    <a:pt x="444629" y="265381"/>
                  </a:lnTo>
                  <a:lnTo>
                    <a:pt x="456805" y="284718"/>
                  </a:lnTo>
                  <a:lnTo>
                    <a:pt x="463776" y="307740"/>
                  </a:lnTo>
                  <a:lnTo>
                    <a:pt x="461124" y="340432"/>
                  </a:lnTo>
                  <a:lnTo>
                    <a:pt x="455947" y="361747"/>
                  </a:lnTo>
                  <a:lnTo>
                    <a:pt x="449419" y="370005"/>
                  </a:lnTo>
                  <a:lnTo>
                    <a:pt x="429688" y="382300"/>
                  </a:lnTo>
                  <a:lnTo>
                    <a:pt x="378893" y="399725"/>
                  </a:lnTo>
                  <a:lnTo>
                    <a:pt x="320680" y="411313"/>
                  </a:lnTo>
                  <a:lnTo>
                    <a:pt x="270416" y="413624"/>
                  </a:lnTo>
                  <a:lnTo>
                    <a:pt x="235877" y="411825"/>
                  </a:lnTo>
                  <a:lnTo>
                    <a:pt x="183548" y="397658"/>
                  </a:lnTo>
                  <a:lnTo>
                    <a:pt x="130998" y="377472"/>
                  </a:lnTo>
                  <a:lnTo>
                    <a:pt x="76437" y="349162"/>
                  </a:lnTo>
                  <a:lnTo>
                    <a:pt x="60847" y="340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42362" y="115813"/>
              <a:ext cx="284271" cy="357970"/>
            </a:xfrm>
            <a:custGeom>
              <a:avLst/>
              <a:gdLst/>
              <a:ahLst/>
              <a:cxnLst/>
              <a:rect l="0" t="0" r="0" b="0"/>
              <a:pathLst>
                <a:path w="284271" h="357970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5055" y="136815"/>
                  </a:lnTo>
                  <a:lnTo>
                    <a:pt x="35240" y="187027"/>
                  </a:lnTo>
                  <a:lnTo>
                    <a:pt x="45667" y="238949"/>
                  </a:lnTo>
                  <a:lnTo>
                    <a:pt x="58500" y="300490"/>
                  </a:lnTo>
                  <a:lnTo>
                    <a:pt x="61095" y="329303"/>
                  </a:lnTo>
                  <a:lnTo>
                    <a:pt x="59448" y="335349"/>
                  </a:lnTo>
                  <a:lnTo>
                    <a:pt x="56009" y="335870"/>
                  </a:lnTo>
                  <a:lnTo>
                    <a:pt x="51378" y="332708"/>
                  </a:lnTo>
                  <a:lnTo>
                    <a:pt x="46231" y="313596"/>
                  </a:lnTo>
                  <a:lnTo>
                    <a:pt x="46454" y="273072"/>
                  </a:lnTo>
                  <a:lnTo>
                    <a:pt x="52232" y="247707"/>
                  </a:lnTo>
                  <a:lnTo>
                    <a:pt x="62599" y="228635"/>
                  </a:lnTo>
                  <a:lnTo>
                    <a:pt x="78125" y="215479"/>
                  </a:lnTo>
                  <a:lnTo>
                    <a:pt x="97893" y="206903"/>
                  </a:lnTo>
                  <a:lnTo>
                    <a:pt x="135330" y="203244"/>
                  </a:lnTo>
                  <a:lnTo>
                    <a:pt x="173719" y="210219"/>
                  </a:lnTo>
                  <a:lnTo>
                    <a:pt x="222023" y="239524"/>
                  </a:lnTo>
                  <a:lnTo>
                    <a:pt x="262410" y="285309"/>
                  </a:lnTo>
                  <a:lnTo>
                    <a:pt x="274554" y="306958"/>
                  </a:lnTo>
                  <a:lnTo>
                    <a:pt x="2842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05660" y="323610"/>
              <a:ext cx="153128" cy="189704"/>
            </a:xfrm>
            <a:custGeom>
              <a:avLst/>
              <a:gdLst/>
              <a:ahLst/>
              <a:cxnLst/>
              <a:rect l="0" t="0" r="0" b="0"/>
              <a:pathLst>
                <a:path w="153128" h="189704">
                  <a:moveTo>
                    <a:pt x="110485" y="13301"/>
                  </a:moveTo>
                  <a:lnTo>
                    <a:pt x="99306" y="2123"/>
                  </a:lnTo>
                  <a:lnTo>
                    <a:pt x="91334" y="0"/>
                  </a:lnTo>
                  <a:lnTo>
                    <a:pt x="69998" y="761"/>
                  </a:lnTo>
                  <a:lnTo>
                    <a:pt x="51156" y="8118"/>
                  </a:lnTo>
                  <a:lnTo>
                    <a:pt x="34984" y="20356"/>
                  </a:lnTo>
                  <a:lnTo>
                    <a:pt x="19997" y="37494"/>
                  </a:lnTo>
                  <a:lnTo>
                    <a:pt x="11776" y="59929"/>
                  </a:lnTo>
                  <a:lnTo>
                    <a:pt x="0" y="118964"/>
                  </a:lnTo>
                  <a:lnTo>
                    <a:pt x="2109" y="144881"/>
                  </a:lnTo>
                  <a:lnTo>
                    <a:pt x="6649" y="154833"/>
                  </a:lnTo>
                  <a:lnTo>
                    <a:pt x="21051" y="169011"/>
                  </a:lnTo>
                  <a:lnTo>
                    <a:pt x="48891" y="183570"/>
                  </a:lnTo>
                  <a:lnTo>
                    <a:pt x="90545" y="189703"/>
                  </a:lnTo>
                  <a:lnTo>
                    <a:pt x="103041" y="185885"/>
                  </a:lnTo>
                  <a:lnTo>
                    <a:pt x="123164" y="169164"/>
                  </a:lnTo>
                  <a:lnTo>
                    <a:pt x="147647" y="133442"/>
                  </a:lnTo>
                  <a:lnTo>
                    <a:pt x="153127" y="106862"/>
                  </a:lnTo>
                  <a:lnTo>
                    <a:pt x="147114" y="57259"/>
                  </a:lnTo>
                  <a:lnTo>
                    <a:pt x="121013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430" y="326383"/>
              <a:ext cx="347441" cy="171632"/>
            </a:xfrm>
            <a:custGeom>
              <a:avLst/>
              <a:gdLst/>
              <a:ahLst/>
              <a:cxnLst/>
              <a:rect l="0" t="0" r="0" b="0"/>
              <a:pathLst>
                <a:path w="347441" h="171632">
                  <a:moveTo>
                    <a:pt x="0" y="42114"/>
                  </a:moveTo>
                  <a:lnTo>
                    <a:pt x="20243" y="100731"/>
                  </a:lnTo>
                  <a:lnTo>
                    <a:pt x="52997" y="154208"/>
                  </a:lnTo>
                  <a:lnTo>
                    <a:pt x="59898" y="162467"/>
                  </a:lnTo>
                  <a:lnTo>
                    <a:pt x="68008" y="165633"/>
                  </a:lnTo>
                  <a:lnTo>
                    <a:pt x="76924" y="165404"/>
                  </a:lnTo>
                  <a:lnTo>
                    <a:pt x="95020" y="158911"/>
                  </a:lnTo>
                  <a:lnTo>
                    <a:pt x="110861" y="148226"/>
                  </a:lnTo>
                  <a:lnTo>
                    <a:pt x="122581" y="132559"/>
                  </a:lnTo>
                  <a:lnTo>
                    <a:pt x="139637" y="93905"/>
                  </a:lnTo>
                  <a:lnTo>
                    <a:pt x="143394" y="91849"/>
                  </a:lnTo>
                  <a:lnTo>
                    <a:pt x="147069" y="95158"/>
                  </a:lnTo>
                  <a:lnTo>
                    <a:pt x="179879" y="145239"/>
                  </a:lnTo>
                  <a:lnTo>
                    <a:pt x="186600" y="152978"/>
                  </a:lnTo>
                  <a:lnTo>
                    <a:pt x="218415" y="169459"/>
                  </a:lnTo>
                  <a:lnTo>
                    <a:pt x="240963" y="171631"/>
                  </a:lnTo>
                  <a:lnTo>
                    <a:pt x="261512" y="167528"/>
                  </a:lnTo>
                  <a:lnTo>
                    <a:pt x="278444" y="157905"/>
                  </a:lnTo>
                  <a:lnTo>
                    <a:pt x="322670" y="109948"/>
                  </a:lnTo>
                  <a:lnTo>
                    <a:pt x="338281" y="82490"/>
                  </a:lnTo>
                  <a:lnTo>
                    <a:pt x="346234" y="26143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74238" y="14739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9065" y="217402"/>
                  </a:lnTo>
                  <a:lnTo>
                    <a:pt x="10240" y="279337"/>
                  </a:lnTo>
                  <a:lnTo>
                    <a:pt x="13591" y="333512"/>
                  </a:lnTo>
                  <a:lnTo>
                    <a:pt x="21965" y="361251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58424" y="29479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4067" y="4940"/>
                  </a:lnTo>
                  <a:lnTo>
                    <a:pt x="139893" y="976"/>
                  </a:lnTo>
                  <a:lnTo>
                    <a:pt x="84132" y="193"/>
                  </a:lnTo>
                  <a:lnTo>
                    <a:pt x="28057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9271" y="105284"/>
              <a:ext cx="237693" cy="400557"/>
            </a:xfrm>
            <a:custGeom>
              <a:avLst/>
              <a:gdLst/>
              <a:ahLst/>
              <a:cxnLst/>
              <a:rect l="0" t="0" r="0" b="0"/>
              <a:pathLst>
                <a:path w="237693" h="400557">
                  <a:moveTo>
                    <a:pt x="6066" y="0"/>
                  </a:moveTo>
                  <a:lnTo>
                    <a:pt x="0" y="34792"/>
                  </a:lnTo>
                  <a:lnTo>
                    <a:pt x="7640" y="96777"/>
                  </a:lnTo>
                  <a:lnTo>
                    <a:pt x="20414" y="154168"/>
                  </a:lnTo>
                  <a:lnTo>
                    <a:pt x="33033" y="217280"/>
                  </a:lnTo>
                  <a:lnTo>
                    <a:pt x="37453" y="274560"/>
                  </a:lnTo>
                  <a:lnTo>
                    <a:pt x="44481" y="327926"/>
                  </a:lnTo>
                  <a:lnTo>
                    <a:pt x="50569" y="385354"/>
                  </a:lnTo>
                  <a:lnTo>
                    <a:pt x="53921" y="400556"/>
                  </a:lnTo>
                  <a:lnTo>
                    <a:pt x="51511" y="391715"/>
                  </a:lnTo>
                  <a:lnTo>
                    <a:pt x="57537" y="330589"/>
                  </a:lnTo>
                  <a:lnTo>
                    <a:pt x="68052" y="277865"/>
                  </a:lnTo>
                  <a:lnTo>
                    <a:pt x="91446" y="235561"/>
                  </a:lnTo>
                  <a:lnTo>
                    <a:pt x="106014" y="220508"/>
                  </a:lnTo>
                  <a:lnTo>
                    <a:pt x="124186" y="209918"/>
                  </a:lnTo>
                  <a:lnTo>
                    <a:pt x="132776" y="208965"/>
                  </a:lnTo>
                  <a:lnTo>
                    <a:pt x="148559" y="214146"/>
                  </a:lnTo>
                  <a:lnTo>
                    <a:pt x="170599" y="230217"/>
                  </a:lnTo>
                  <a:lnTo>
                    <a:pt x="206053" y="283275"/>
                  </a:lnTo>
                  <a:lnTo>
                    <a:pt x="228583" y="326187"/>
                  </a:lnTo>
                  <a:lnTo>
                    <a:pt x="236493" y="381095"/>
                  </a:lnTo>
                  <a:lnTo>
                    <a:pt x="23769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1979" y="303449"/>
              <a:ext cx="261369" cy="218116"/>
            </a:xfrm>
            <a:custGeom>
              <a:avLst/>
              <a:gdLst/>
              <a:ahLst/>
              <a:cxnLst/>
              <a:rect l="0" t="0" r="0" b="0"/>
              <a:pathLst>
                <a:path w="261369" h="218116">
                  <a:moveTo>
                    <a:pt x="145554" y="96633"/>
                  </a:moveTo>
                  <a:lnTo>
                    <a:pt x="125311" y="38017"/>
                  </a:lnTo>
                  <a:lnTo>
                    <a:pt x="109651" y="20669"/>
                  </a:lnTo>
                  <a:lnTo>
                    <a:pt x="77984" y="4325"/>
                  </a:lnTo>
                  <a:lnTo>
                    <a:pt x="65413" y="0"/>
                  </a:lnTo>
                  <a:lnTo>
                    <a:pt x="42085" y="1433"/>
                  </a:lnTo>
                  <a:lnTo>
                    <a:pt x="30951" y="5090"/>
                  </a:lnTo>
                  <a:lnTo>
                    <a:pt x="15461" y="18513"/>
                  </a:lnTo>
                  <a:lnTo>
                    <a:pt x="9693" y="27006"/>
                  </a:lnTo>
                  <a:lnTo>
                    <a:pt x="1574" y="61315"/>
                  </a:lnTo>
                  <a:lnTo>
                    <a:pt x="0" y="120896"/>
                  </a:lnTo>
                  <a:lnTo>
                    <a:pt x="12898" y="179897"/>
                  </a:lnTo>
                  <a:lnTo>
                    <a:pt x="28520" y="206572"/>
                  </a:lnTo>
                  <a:lnTo>
                    <a:pt x="37116" y="212040"/>
                  </a:lnTo>
                  <a:lnTo>
                    <a:pt x="59145" y="218115"/>
                  </a:lnTo>
                  <a:lnTo>
                    <a:pt x="69231" y="216226"/>
                  </a:lnTo>
                  <a:lnTo>
                    <a:pt x="86676" y="204768"/>
                  </a:lnTo>
                  <a:lnTo>
                    <a:pt x="115770" y="176052"/>
                  </a:lnTo>
                  <a:lnTo>
                    <a:pt x="133995" y="134678"/>
                  </a:lnTo>
                  <a:lnTo>
                    <a:pt x="137848" y="121996"/>
                  </a:lnTo>
                  <a:lnTo>
                    <a:pt x="141587" y="117052"/>
                  </a:lnTo>
                  <a:lnTo>
                    <a:pt x="145249" y="117265"/>
                  </a:lnTo>
                  <a:lnTo>
                    <a:pt x="148860" y="120916"/>
                  </a:lnTo>
                  <a:lnTo>
                    <a:pt x="175692" y="180605"/>
                  </a:lnTo>
                  <a:lnTo>
                    <a:pt x="191704" y="195566"/>
                  </a:lnTo>
                  <a:lnTo>
                    <a:pt x="211689" y="204944"/>
                  </a:lnTo>
                  <a:lnTo>
                    <a:pt x="261368" y="212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6518" y="147398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3119" y="57265"/>
                  </a:lnTo>
                  <a:lnTo>
                    <a:pt x="8333" y="109774"/>
                  </a:lnTo>
                  <a:lnTo>
                    <a:pt x="12997" y="160428"/>
                  </a:lnTo>
                  <a:lnTo>
                    <a:pt x="18669" y="207022"/>
                  </a:lnTo>
                  <a:lnTo>
                    <a:pt x="20349" y="259042"/>
                  </a:lnTo>
                  <a:lnTo>
                    <a:pt x="26506" y="318541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21761" y="27374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1" y="10529"/>
                  </a:lnTo>
                  <a:lnTo>
                    <a:pt x="121453" y="10529"/>
                  </a:lnTo>
                  <a:lnTo>
                    <a:pt x="57959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69285" y="8422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1"/>
                  </a:lnTo>
                  <a:lnTo>
                    <a:pt x="3119" y="272951"/>
                  </a:lnTo>
                  <a:lnTo>
                    <a:pt x="8333" y="326150"/>
                  </a:lnTo>
                  <a:lnTo>
                    <a:pt x="9878" y="375837"/>
                  </a:lnTo>
                  <a:lnTo>
                    <a:pt x="17678" y="438051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21886" y="284269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45867" y="0"/>
                  </a:lnTo>
                  <a:lnTo>
                    <a:pt x="186736" y="0"/>
                  </a:lnTo>
                  <a:lnTo>
                    <a:pt x="138517" y="0"/>
                  </a:lnTo>
                  <a:lnTo>
                    <a:pt x="78227" y="7236"/>
                  </a:lnTo>
                  <a:lnTo>
                    <a:pt x="2749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48269" y="105284"/>
              <a:ext cx="214830" cy="410613"/>
            </a:xfrm>
            <a:custGeom>
              <a:avLst/>
              <a:gdLst/>
              <a:ahLst/>
              <a:cxnLst/>
              <a:rect l="0" t="0" r="0" b="0"/>
              <a:pathLst>
                <a:path w="214830" h="410613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21331" y="151117"/>
                  </a:lnTo>
                  <a:lnTo>
                    <a:pt x="28547" y="211672"/>
                  </a:lnTo>
                  <a:lnTo>
                    <a:pt x="33805" y="270948"/>
                  </a:lnTo>
                  <a:lnTo>
                    <a:pt x="39652" y="325556"/>
                  </a:lnTo>
                  <a:lnTo>
                    <a:pt x="47217" y="385232"/>
                  </a:lnTo>
                  <a:lnTo>
                    <a:pt x="49026" y="389013"/>
                  </a:lnTo>
                  <a:lnTo>
                    <a:pt x="50231" y="386854"/>
                  </a:lnTo>
                  <a:lnTo>
                    <a:pt x="50401" y="371977"/>
                  </a:lnTo>
                  <a:lnTo>
                    <a:pt x="44098" y="321179"/>
                  </a:lnTo>
                  <a:lnTo>
                    <a:pt x="48095" y="260755"/>
                  </a:lnTo>
                  <a:lnTo>
                    <a:pt x="56861" y="238334"/>
                  </a:lnTo>
                  <a:lnTo>
                    <a:pt x="62474" y="229079"/>
                  </a:lnTo>
                  <a:lnTo>
                    <a:pt x="78069" y="215677"/>
                  </a:lnTo>
                  <a:lnTo>
                    <a:pt x="87141" y="210465"/>
                  </a:lnTo>
                  <a:lnTo>
                    <a:pt x="96699" y="209331"/>
                  </a:lnTo>
                  <a:lnTo>
                    <a:pt x="116677" y="214309"/>
                  </a:lnTo>
                  <a:lnTo>
                    <a:pt x="142066" y="230265"/>
                  </a:lnTo>
                  <a:lnTo>
                    <a:pt x="171605" y="266193"/>
                  </a:lnTo>
                  <a:lnTo>
                    <a:pt x="201424" y="325159"/>
                  </a:lnTo>
                  <a:lnTo>
                    <a:pt x="214829" y="374322"/>
                  </a:lnTo>
                  <a:lnTo>
                    <a:pt x="21057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69367" y="282723"/>
              <a:ext cx="210572" cy="230248"/>
            </a:xfrm>
            <a:custGeom>
              <a:avLst/>
              <a:gdLst/>
              <a:ahLst/>
              <a:cxnLst/>
              <a:rect l="0" t="0" r="0" b="0"/>
              <a:pathLst>
                <a:path w="210572" h="230248">
                  <a:moveTo>
                    <a:pt x="0" y="191059"/>
                  </a:moveTo>
                  <a:lnTo>
                    <a:pt x="5590" y="174291"/>
                  </a:lnTo>
                  <a:lnTo>
                    <a:pt x="17692" y="162940"/>
                  </a:lnTo>
                  <a:lnTo>
                    <a:pt x="74329" y="127268"/>
                  </a:lnTo>
                  <a:lnTo>
                    <a:pt x="136927" y="85719"/>
                  </a:lnTo>
                  <a:lnTo>
                    <a:pt x="147436" y="78719"/>
                  </a:lnTo>
                  <a:lnTo>
                    <a:pt x="154443" y="69372"/>
                  </a:lnTo>
                  <a:lnTo>
                    <a:pt x="162229" y="46509"/>
                  </a:lnTo>
                  <a:lnTo>
                    <a:pt x="161965" y="36200"/>
                  </a:lnTo>
                  <a:lnTo>
                    <a:pt x="155433" y="18508"/>
                  </a:lnTo>
                  <a:lnTo>
                    <a:pt x="141611" y="5965"/>
                  </a:lnTo>
                  <a:lnTo>
                    <a:pt x="133012" y="982"/>
                  </a:lnTo>
                  <a:lnTo>
                    <a:pt x="123770" y="0"/>
                  </a:lnTo>
                  <a:lnTo>
                    <a:pt x="104142" y="5148"/>
                  </a:lnTo>
                  <a:lnTo>
                    <a:pt x="42014" y="40775"/>
                  </a:lnTo>
                  <a:lnTo>
                    <a:pt x="27252" y="57585"/>
                  </a:lnTo>
                  <a:lnTo>
                    <a:pt x="17961" y="77925"/>
                  </a:lnTo>
                  <a:lnTo>
                    <a:pt x="13901" y="115684"/>
                  </a:lnTo>
                  <a:lnTo>
                    <a:pt x="20757" y="155337"/>
                  </a:lnTo>
                  <a:lnTo>
                    <a:pt x="31063" y="178692"/>
                  </a:lnTo>
                  <a:lnTo>
                    <a:pt x="55608" y="205982"/>
                  </a:lnTo>
                  <a:lnTo>
                    <a:pt x="85107" y="223297"/>
                  </a:lnTo>
                  <a:lnTo>
                    <a:pt x="127253" y="230247"/>
                  </a:lnTo>
                  <a:lnTo>
                    <a:pt x="185127" y="224454"/>
                  </a:lnTo>
                  <a:lnTo>
                    <a:pt x="210571" y="222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99095" y="141128"/>
              <a:ext cx="370481" cy="413950"/>
            </a:xfrm>
            <a:custGeom>
              <a:avLst/>
              <a:gdLst/>
              <a:ahLst/>
              <a:cxnLst/>
              <a:rect l="0" t="0" r="0" b="0"/>
              <a:pathLst>
                <a:path w="370481" h="413950">
                  <a:moveTo>
                    <a:pt x="44096" y="16799"/>
                  </a:moveTo>
                  <a:lnTo>
                    <a:pt x="9768" y="77672"/>
                  </a:lnTo>
                  <a:lnTo>
                    <a:pt x="3663" y="85457"/>
                  </a:lnTo>
                  <a:lnTo>
                    <a:pt x="763" y="87137"/>
                  </a:lnTo>
                  <a:lnTo>
                    <a:pt x="0" y="84748"/>
                  </a:lnTo>
                  <a:lnTo>
                    <a:pt x="661" y="79646"/>
                  </a:lnTo>
                  <a:lnTo>
                    <a:pt x="12769" y="55697"/>
                  </a:lnTo>
                  <a:lnTo>
                    <a:pt x="31175" y="31964"/>
                  </a:lnTo>
                  <a:lnTo>
                    <a:pt x="62625" y="10114"/>
                  </a:lnTo>
                  <a:lnTo>
                    <a:pt x="107168" y="0"/>
                  </a:lnTo>
                  <a:lnTo>
                    <a:pt x="146232" y="2593"/>
                  </a:lnTo>
                  <a:lnTo>
                    <a:pt x="180034" y="16359"/>
                  </a:lnTo>
                  <a:lnTo>
                    <a:pt x="206687" y="40845"/>
                  </a:lnTo>
                  <a:lnTo>
                    <a:pt x="243828" y="94012"/>
                  </a:lnTo>
                  <a:lnTo>
                    <a:pt x="255698" y="121306"/>
                  </a:lnTo>
                  <a:lnTo>
                    <a:pt x="263319" y="183368"/>
                  </a:lnTo>
                  <a:lnTo>
                    <a:pt x="259235" y="241034"/>
                  </a:lnTo>
                  <a:lnTo>
                    <a:pt x="245993" y="297485"/>
                  </a:lnTo>
                  <a:lnTo>
                    <a:pt x="227400" y="338481"/>
                  </a:lnTo>
                  <a:lnTo>
                    <a:pt x="185738" y="389617"/>
                  </a:lnTo>
                  <a:lnTo>
                    <a:pt x="158204" y="406983"/>
                  </a:lnTo>
                  <a:lnTo>
                    <a:pt x="116640" y="413949"/>
                  </a:lnTo>
                  <a:lnTo>
                    <a:pt x="90376" y="409339"/>
                  </a:lnTo>
                  <a:lnTo>
                    <a:pt x="68175" y="398322"/>
                  </a:lnTo>
                  <a:lnTo>
                    <a:pt x="50508" y="381727"/>
                  </a:lnTo>
                  <a:lnTo>
                    <a:pt x="46032" y="370048"/>
                  </a:lnTo>
                  <a:lnTo>
                    <a:pt x="44177" y="341475"/>
                  </a:lnTo>
                  <a:lnTo>
                    <a:pt x="50371" y="315517"/>
                  </a:lnTo>
                  <a:lnTo>
                    <a:pt x="67013" y="284293"/>
                  </a:lnTo>
                  <a:lnTo>
                    <a:pt x="81188" y="269046"/>
                  </a:lnTo>
                  <a:lnTo>
                    <a:pt x="99186" y="258370"/>
                  </a:lnTo>
                  <a:lnTo>
                    <a:pt x="118883" y="255965"/>
                  </a:lnTo>
                  <a:lnTo>
                    <a:pt x="171303" y="263953"/>
                  </a:lnTo>
                  <a:lnTo>
                    <a:pt x="228408" y="285202"/>
                  </a:lnTo>
                  <a:lnTo>
                    <a:pt x="285567" y="318837"/>
                  </a:lnTo>
                  <a:lnTo>
                    <a:pt x="328231" y="337160"/>
                  </a:lnTo>
                  <a:lnTo>
                    <a:pt x="370480" y="343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8601" y="168455"/>
              <a:ext cx="21016" cy="368499"/>
            </a:xfrm>
            <a:custGeom>
              <a:avLst/>
              <a:gdLst/>
              <a:ahLst/>
              <a:cxnLst/>
              <a:rect l="0" t="0" r="0" b="0"/>
              <a:pathLst>
                <a:path w="21016" h="368499">
                  <a:moveTo>
                    <a:pt x="0" y="0"/>
                  </a:moveTo>
                  <a:lnTo>
                    <a:pt x="8333" y="48931"/>
                  </a:lnTo>
                  <a:lnTo>
                    <a:pt x="15684" y="102473"/>
                  </a:lnTo>
                  <a:lnTo>
                    <a:pt x="19464" y="152805"/>
                  </a:lnTo>
                  <a:lnTo>
                    <a:pt x="20585" y="206583"/>
                  </a:lnTo>
                  <a:lnTo>
                    <a:pt x="20917" y="259562"/>
                  </a:lnTo>
                  <a:lnTo>
                    <a:pt x="21015" y="312304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2787" y="29479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404" y="16789"/>
                  </a:lnTo>
                  <a:lnTo>
                    <a:pt x="136353" y="23334"/>
                  </a:lnTo>
                  <a:lnTo>
                    <a:pt x="75027" y="29956"/>
                  </a:lnTo>
                  <a:lnTo>
                    <a:pt x="18329" y="397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6528" y="305326"/>
              <a:ext cx="126343" cy="172075"/>
            </a:xfrm>
            <a:custGeom>
              <a:avLst/>
              <a:gdLst/>
              <a:ahLst/>
              <a:cxnLst/>
              <a:rect l="0" t="0" r="0" b="0"/>
              <a:pathLst>
                <a:path w="126343" h="172075">
                  <a:moveTo>
                    <a:pt x="0" y="63171"/>
                  </a:moveTo>
                  <a:lnTo>
                    <a:pt x="17959" y="117046"/>
                  </a:lnTo>
                  <a:lnTo>
                    <a:pt x="36301" y="172074"/>
                  </a:lnTo>
                  <a:lnTo>
                    <a:pt x="17184" y="109133"/>
                  </a:lnTo>
                  <a:lnTo>
                    <a:pt x="18090" y="74840"/>
                  </a:lnTo>
                  <a:lnTo>
                    <a:pt x="25978" y="56269"/>
                  </a:lnTo>
                  <a:lnTo>
                    <a:pt x="31357" y="48041"/>
                  </a:lnTo>
                  <a:lnTo>
                    <a:pt x="61284" y="25283"/>
                  </a:lnTo>
                  <a:lnTo>
                    <a:pt x="109326" y="413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48684" y="357968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1452" y="48931"/>
                  </a:lnTo>
                  <a:lnTo>
                    <a:pt x="27028" y="111599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48684" y="231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8402" y="322441"/>
              <a:ext cx="229309" cy="176982"/>
            </a:xfrm>
            <a:custGeom>
              <a:avLst/>
              <a:gdLst/>
              <a:ahLst/>
              <a:cxnLst/>
              <a:rect l="0" t="0" r="0" b="0"/>
              <a:pathLst>
                <a:path w="229309" h="176982">
                  <a:moveTo>
                    <a:pt x="71380" y="119755"/>
                  </a:moveTo>
                  <a:lnTo>
                    <a:pt x="87021" y="101775"/>
                  </a:lnTo>
                  <a:lnTo>
                    <a:pt x="95100" y="84858"/>
                  </a:lnTo>
                  <a:lnTo>
                    <a:pt x="96350" y="62521"/>
                  </a:lnTo>
                  <a:lnTo>
                    <a:pt x="87621" y="15643"/>
                  </a:lnTo>
                  <a:lnTo>
                    <a:pt x="81038" y="8233"/>
                  </a:lnTo>
                  <a:lnTo>
                    <a:pt x="61244" y="0"/>
                  </a:lnTo>
                  <a:lnTo>
                    <a:pt x="51755" y="144"/>
                  </a:lnTo>
                  <a:lnTo>
                    <a:pt x="34972" y="6543"/>
                  </a:lnTo>
                  <a:lnTo>
                    <a:pt x="22834" y="20306"/>
                  </a:lnTo>
                  <a:lnTo>
                    <a:pt x="5508" y="57737"/>
                  </a:lnTo>
                  <a:lnTo>
                    <a:pt x="0" y="94101"/>
                  </a:lnTo>
                  <a:lnTo>
                    <a:pt x="3957" y="128922"/>
                  </a:lnTo>
                  <a:lnTo>
                    <a:pt x="18128" y="161466"/>
                  </a:lnTo>
                  <a:lnTo>
                    <a:pt x="26520" y="168619"/>
                  </a:lnTo>
                  <a:lnTo>
                    <a:pt x="48323" y="176568"/>
                  </a:lnTo>
                  <a:lnTo>
                    <a:pt x="70491" y="176981"/>
                  </a:lnTo>
                  <a:lnTo>
                    <a:pt x="81316" y="175453"/>
                  </a:lnTo>
                  <a:lnTo>
                    <a:pt x="99583" y="164397"/>
                  </a:lnTo>
                  <a:lnTo>
                    <a:pt x="114330" y="147785"/>
                  </a:lnTo>
                  <a:lnTo>
                    <a:pt x="124784" y="128703"/>
                  </a:lnTo>
                  <a:lnTo>
                    <a:pt x="133791" y="87641"/>
                  </a:lnTo>
                  <a:lnTo>
                    <a:pt x="136384" y="87817"/>
                  </a:lnTo>
                  <a:lnTo>
                    <a:pt x="142385" y="97372"/>
                  </a:lnTo>
                  <a:lnTo>
                    <a:pt x="158889" y="128982"/>
                  </a:lnTo>
                  <a:lnTo>
                    <a:pt x="173444" y="143743"/>
                  </a:lnTo>
                  <a:lnTo>
                    <a:pt x="211558" y="166045"/>
                  </a:lnTo>
                  <a:lnTo>
                    <a:pt x="229308" y="172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59295" y="337059"/>
              <a:ext cx="158886" cy="168309"/>
            </a:xfrm>
            <a:custGeom>
              <a:avLst/>
              <a:gdLst/>
              <a:ahLst/>
              <a:cxnLst/>
              <a:rect l="0" t="0" r="0" b="0"/>
              <a:pathLst>
                <a:path w="158886" h="168309">
                  <a:moveTo>
                    <a:pt x="0" y="63023"/>
                  </a:moveTo>
                  <a:lnTo>
                    <a:pt x="14655" y="121640"/>
                  </a:lnTo>
                  <a:lnTo>
                    <a:pt x="19161" y="162020"/>
                  </a:lnTo>
                  <a:lnTo>
                    <a:pt x="18623" y="166456"/>
                  </a:lnTo>
                  <a:lnTo>
                    <a:pt x="17095" y="164734"/>
                  </a:lnTo>
                  <a:lnTo>
                    <a:pt x="4158" y="107526"/>
                  </a:lnTo>
                  <a:lnTo>
                    <a:pt x="3941" y="47291"/>
                  </a:lnTo>
                  <a:lnTo>
                    <a:pt x="6137" y="34988"/>
                  </a:lnTo>
                  <a:lnTo>
                    <a:pt x="17936" y="15078"/>
                  </a:lnTo>
                  <a:lnTo>
                    <a:pt x="25995" y="6493"/>
                  </a:lnTo>
                  <a:lnTo>
                    <a:pt x="34877" y="1940"/>
                  </a:lnTo>
                  <a:lnTo>
                    <a:pt x="54106" y="0"/>
                  </a:lnTo>
                  <a:lnTo>
                    <a:pt x="62976" y="3461"/>
                  </a:lnTo>
                  <a:lnTo>
                    <a:pt x="106877" y="43828"/>
                  </a:lnTo>
                  <a:lnTo>
                    <a:pt x="153941" y="105301"/>
                  </a:lnTo>
                  <a:lnTo>
                    <a:pt x="158885" y="129387"/>
                  </a:lnTo>
                  <a:lnTo>
                    <a:pt x="157183" y="151010"/>
                  </a:lnTo>
                  <a:lnTo>
                    <a:pt x="155092" y="156776"/>
                  </a:lnTo>
                  <a:lnTo>
                    <a:pt x="147399" y="168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85637" y="355191"/>
              <a:ext cx="217959" cy="363779"/>
            </a:xfrm>
            <a:custGeom>
              <a:avLst/>
              <a:gdLst/>
              <a:ahLst/>
              <a:cxnLst/>
              <a:rect l="0" t="0" r="0" b="0"/>
              <a:pathLst>
                <a:path w="217959" h="363779">
                  <a:moveTo>
                    <a:pt x="178985" y="108062"/>
                  </a:moveTo>
                  <a:lnTo>
                    <a:pt x="184574" y="91295"/>
                  </a:lnTo>
                  <a:lnTo>
                    <a:pt x="182461" y="52921"/>
                  </a:lnTo>
                  <a:lnTo>
                    <a:pt x="174290" y="30523"/>
                  </a:lnTo>
                  <a:lnTo>
                    <a:pt x="168837" y="21274"/>
                  </a:lnTo>
                  <a:lnTo>
                    <a:pt x="153417" y="7879"/>
                  </a:lnTo>
                  <a:lnTo>
                    <a:pt x="144392" y="2669"/>
                  </a:lnTo>
                  <a:lnTo>
                    <a:pt x="125006" y="0"/>
                  </a:lnTo>
                  <a:lnTo>
                    <a:pt x="104691" y="3882"/>
                  </a:lnTo>
                  <a:lnTo>
                    <a:pt x="83964" y="13407"/>
                  </a:lnTo>
                  <a:lnTo>
                    <a:pt x="58153" y="37512"/>
                  </a:lnTo>
                  <a:lnTo>
                    <a:pt x="49242" y="59939"/>
                  </a:lnTo>
                  <a:lnTo>
                    <a:pt x="46452" y="84335"/>
                  </a:lnTo>
                  <a:lnTo>
                    <a:pt x="49111" y="106875"/>
                  </a:lnTo>
                  <a:lnTo>
                    <a:pt x="60432" y="125472"/>
                  </a:lnTo>
                  <a:lnTo>
                    <a:pt x="68364" y="133707"/>
                  </a:lnTo>
                  <a:lnTo>
                    <a:pt x="77161" y="138027"/>
                  </a:lnTo>
                  <a:lnTo>
                    <a:pt x="96295" y="139707"/>
                  </a:lnTo>
                  <a:lnTo>
                    <a:pt x="126797" y="128487"/>
                  </a:lnTo>
                  <a:lnTo>
                    <a:pt x="141362" y="113631"/>
                  </a:lnTo>
                  <a:lnTo>
                    <a:pt x="146884" y="104756"/>
                  </a:lnTo>
                  <a:lnTo>
                    <a:pt x="152905" y="101178"/>
                  </a:lnTo>
                  <a:lnTo>
                    <a:pt x="159259" y="101133"/>
                  </a:lnTo>
                  <a:lnTo>
                    <a:pt x="165834" y="103443"/>
                  </a:lnTo>
                  <a:lnTo>
                    <a:pt x="176260" y="121607"/>
                  </a:lnTo>
                  <a:lnTo>
                    <a:pt x="192485" y="175339"/>
                  </a:lnTo>
                  <a:lnTo>
                    <a:pt x="210498" y="233559"/>
                  </a:lnTo>
                  <a:lnTo>
                    <a:pt x="217958" y="268859"/>
                  </a:lnTo>
                  <a:lnTo>
                    <a:pt x="217048" y="305834"/>
                  </a:lnTo>
                  <a:lnTo>
                    <a:pt x="214889" y="317119"/>
                  </a:lnTo>
                  <a:lnTo>
                    <a:pt x="203131" y="335897"/>
                  </a:lnTo>
                  <a:lnTo>
                    <a:pt x="185037" y="350872"/>
                  </a:lnTo>
                  <a:lnTo>
                    <a:pt x="161397" y="361427"/>
                  </a:lnTo>
                  <a:lnTo>
                    <a:pt x="135293" y="363778"/>
                  </a:lnTo>
                  <a:lnTo>
                    <a:pt x="74817" y="355756"/>
                  </a:lnTo>
                  <a:lnTo>
                    <a:pt x="18302" y="342614"/>
                  </a:lnTo>
                  <a:lnTo>
                    <a:pt x="0" y="339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69907" y="18951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8546" y="174268"/>
                  </a:lnTo>
                  <a:lnTo>
                    <a:pt x="30685" y="222821"/>
                  </a:lnTo>
                  <a:lnTo>
                    <a:pt x="31407" y="286040"/>
                  </a:lnTo>
                  <a:lnTo>
                    <a:pt x="39894" y="34004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33077" y="326149"/>
              <a:ext cx="179728" cy="168707"/>
            </a:xfrm>
            <a:custGeom>
              <a:avLst/>
              <a:gdLst/>
              <a:ahLst/>
              <a:cxnLst/>
              <a:rect l="0" t="0" r="0" b="0"/>
              <a:pathLst>
                <a:path w="179728" h="168707">
                  <a:moveTo>
                    <a:pt x="0" y="158161"/>
                  </a:moveTo>
                  <a:lnTo>
                    <a:pt x="17981" y="142520"/>
                  </a:lnTo>
                  <a:lnTo>
                    <a:pt x="74355" y="119724"/>
                  </a:lnTo>
                  <a:lnTo>
                    <a:pt x="136928" y="97345"/>
                  </a:lnTo>
                  <a:lnTo>
                    <a:pt x="157954" y="85898"/>
                  </a:lnTo>
                  <a:lnTo>
                    <a:pt x="172757" y="69892"/>
                  </a:lnTo>
                  <a:lnTo>
                    <a:pt x="178342" y="60711"/>
                  </a:lnTo>
                  <a:lnTo>
                    <a:pt x="179727" y="51080"/>
                  </a:lnTo>
                  <a:lnTo>
                    <a:pt x="175025" y="31021"/>
                  </a:lnTo>
                  <a:lnTo>
                    <a:pt x="162018" y="13527"/>
                  </a:lnTo>
                  <a:lnTo>
                    <a:pt x="153635" y="5587"/>
                  </a:lnTo>
                  <a:lnTo>
                    <a:pt x="144538" y="1463"/>
                  </a:lnTo>
                  <a:lnTo>
                    <a:pt x="125071" y="0"/>
                  </a:lnTo>
                  <a:lnTo>
                    <a:pt x="94380" y="5754"/>
                  </a:lnTo>
                  <a:lnTo>
                    <a:pt x="68649" y="20457"/>
                  </a:lnTo>
                  <a:lnTo>
                    <a:pt x="46207" y="39631"/>
                  </a:lnTo>
                  <a:lnTo>
                    <a:pt x="30329" y="65720"/>
                  </a:lnTo>
                  <a:lnTo>
                    <a:pt x="23804" y="101265"/>
                  </a:lnTo>
                  <a:lnTo>
                    <a:pt x="28517" y="124685"/>
                  </a:lnTo>
                  <a:lnTo>
                    <a:pt x="39581" y="145623"/>
                  </a:lnTo>
                  <a:lnTo>
                    <a:pt x="56196" y="162727"/>
                  </a:lnTo>
                  <a:lnTo>
                    <a:pt x="65541" y="167055"/>
                  </a:lnTo>
                  <a:lnTo>
                    <a:pt x="121715" y="168706"/>
                  </a:lnTo>
                  <a:lnTo>
                    <a:pt x="168457" y="168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55748" y="331322"/>
              <a:ext cx="220251" cy="223881"/>
            </a:xfrm>
            <a:custGeom>
              <a:avLst/>
              <a:gdLst/>
              <a:ahLst/>
              <a:cxnLst/>
              <a:rect l="0" t="0" r="0" b="0"/>
              <a:pathLst>
                <a:path w="220251" h="223881">
                  <a:moveTo>
                    <a:pt x="156355" y="5589"/>
                  </a:moveTo>
                  <a:lnTo>
                    <a:pt x="139588" y="0"/>
                  </a:lnTo>
                  <a:lnTo>
                    <a:pt x="121997" y="376"/>
                  </a:lnTo>
                  <a:lnTo>
                    <a:pt x="71762" y="14478"/>
                  </a:lnTo>
                  <a:lnTo>
                    <a:pt x="33061" y="38238"/>
                  </a:lnTo>
                  <a:lnTo>
                    <a:pt x="2540" y="65461"/>
                  </a:lnTo>
                  <a:lnTo>
                    <a:pt x="0" y="72410"/>
                  </a:lnTo>
                  <a:lnTo>
                    <a:pt x="645" y="79382"/>
                  </a:lnTo>
                  <a:lnTo>
                    <a:pt x="3416" y="86370"/>
                  </a:lnTo>
                  <a:lnTo>
                    <a:pt x="15853" y="97254"/>
                  </a:lnTo>
                  <a:lnTo>
                    <a:pt x="24083" y="101794"/>
                  </a:lnTo>
                  <a:lnTo>
                    <a:pt x="76979" y="110251"/>
                  </a:lnTo>
                  <a:lnTo>
                    <a:pt x="134551" y="125292"/>
                  </a:lnTo>
                  <a:lnTo>
                    <a:pt x="187842" y="145630"/>
                  </a:lnTo>
                  <a:lnTo>
                    <a:pt x="198404" y="151592"/>
                  </a:lnTo>
                  <a:lnTo>
                    <a:pt x="213259" y="167576"/>
                  </a:lnTo>
                  <a:lnTo>
                    <a:pt x="218857" y="176751"/>
                  </a:lnTo>
                  <a:lnTo>
                    <a:pt x="220250" y="185208"/>
                  </a:lnTo>
                  <a:lnTo>
                    <a:pt x="218839" y="193185"/>
                  </a:lnTo>
                  <a:lnTo>
                    <a:pt x="215558" y="200843"/>
                  </a:lnTo>
                  <a:lnTo>
                    <a:pt x="202555" y="212472"/>
                  </a:lnTo>
                  <a:lnTo>
                    <a:pt x="194174" y="217210"/>
                  </a:lnTo>
                  <a:lnTo>
                    <a:pt x="154433" y="223880"/>
                  </a:lnTo>
                  <a:lnTo>
                    <a:pt x="98177" y="211662"/>
                  </a:lnTo>
                  <a:lnTo>
                    <a:pt x="51071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35386" y="331044"/>
              <a:ext cx="255786" cy="183442"/>
            </a:xfrm>
            <a:custGeom>
              <a:avLst/>
              <a:gdLst/>
              <a:ahLst/>
              <a:cxnLst/>
              <a:rect l="0" t="0" r="0" b="0"/>
              <a:pathLst>
                <a:path w="255786" h="183442">
                  <a:moveTo>
                    <a:pt x="192614" y="58510"/>
                  </a:moveTo>
                  <a:lnTo>
                    <a:pt x="183039" y="27228"/>
                  </a:lnTo>
                  <a:lnTo>
                    <a:pt x="172371" y="11071"/>
                  </a:lnTo>
                  <a:lnTo>
                    <a:pt x="150472" y="2331"/>
                  </a:lnTo>
                  <a:lnTo>
                    <a:pt x="136443" y="0"/>
                  </a:lnTo>
                  <a:lnTo>
                    <a:pt x="114617" y="3650"/>
                  </a:lnTo>
                  <a:lnTo>
                    <a:pt x="55366" y="38183"/>
                  </a:lnTo>
                  <a:lnTo>
                    <a:pt x="35689" y="52985"/>
                  </a:lnTo>
                  <a:lnTo>
                    <a:pt x="19144" y="71262"/>
                  </a:lnTo>
                  <a:lnTo>
                    <a:pt x="2265" y="106872"/>
                  </a:lnTo>
                  <a:lnTo>
                    <a:pt x="0" y="130307"/>
                  </a:lnTo>
                  <a:lnTo>
                    <a:pt x="4062" y="152421"/>
                  </a:lnTo>
                  <a:lnTo>
                    <a:pt x="13666" y="173948"/>
                  </a:lnTo>
                  <a:lnTo>
                    <a:pt x="20673" y="179922"/>
                  </a:lnTo>
                  <a:lnTo>
                    <a:pt x="28854" y="182735"/>
                  </a:lnTo>
                  <a:lnTo>
                    <a:pt x="37817" y="183441"/>
                  </a:lnTo>
                  <a:lnTo>
                    <a:pt x="57135" y="177986"/>
                  </a:lnTo>
                  <a:lnTo>
                    <a:pt x="84622" y="161760"/>
                  </a:lnTo>
                  <a:lnTo>
                    <a:pt x="92544" y="155420"/>
                  </a:lnTo>
                  <a:lnTo>
                    <a:pt x="104465" y="135896"/>
                  </a:lnTo>
                  <a:lnTo>
                    <a:pt x="125417" y="78883"/>
                  </a:lnTo>
                  <a:lnTo>
                    <a:pt x="132723" y="53136"/>
                  </a:lnTo>
                  <a:lnTo>
                    <a:pt x="135139" y="49078"/>
                  </a:lnTo>
                  <a:lnTo>
                    <a:pt x="136749" y="51052"/>
                  </a:lnTo>
                  <a:lnTo>
                    <a:pt x="140879" y="64554"/>
                  </a:lnTo>
                  <a:lnTo>
                    <a:pt x="175763" y="121042"/>
                  </a:lnTo>
                  <a:lnTo>
                    <a:pt x="189414" y="137385"/>
                  </a:lnTo>
                  <a:lnTo>
                    <a:pt x="209519" y="146208"/>
                  </a:lnTo>
                  <a:lnTo>
                    <a:pt x="255785" y="153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01700" y="305326"/>
              <a:ext cx="84228" cy="192842"/>
            </a:xfrm>
            <a:custGeom>
              <a:avLst/>
              <a:gdLst/>
              <a:ahLst/>
              <a:cxnLst/>
              <a:rect l="0" t="0" r="0" b="0"/>
              <a:pathLst>
                <a:path w="84228" h="192842">
                  <a:moveTo>
                    <a:pt x="0" y="73699"/>
                  </a:moveTo>
                  <a:lnTo>
                    <a:pt x="25193" y="134810"/>
                  </a:lnTo>
                  <a:lnTo>
                    <a:pt x="52605" y="192841"/>
                  </a:lnTo>
                  <a:lnTo>
                    <a:pt x="48336" y="187483"/>
                  </a:lnTo>
                  <a:lnTo>
                    <a:pt x="22416" y="130179"/>
                  </a:lnTo>
                  <a:lnTo>
                    <a:pt x="8461" y="90304"/>
                  </a:lnTo>
                  <a:lnTo>
                    <a:pt x="6880" y="65871"/>
                  </a:lnTo>
                  <a:lnTo>
                    <a:pt x="8096" y="54443"/>
                  </a:lnTo>
                  <a:lnTo>
                    <a:pt x="18805" y="35505"/>
                  </a:lnTo>
                  <a:lnTo>
                    <a:pt x="35264" y="20459"/>
                  </a:lnTo>
                  <a:lnTo>
                    <a:pt x="68186" y="4388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91212" y="302320"/>
              <a:ext cx="252685" cy="227929"/>
            </a:xfrm>
            <a:custGeom>
              <a:avLst/>
              <a:gdLst/>
              <a:ahLst/>
              <a:cxnLst/>
              <a:rect l="0" t="0" r="0" b="0"/>
              <a:pathLst>
                <a:path w="252685" h="227929">
                  <a:moveTo>
                    <a:pt x="0" y="97762"/>
                  </a:moveTo>
                  <a:lnTo>
                    <a:pt x="37478" y="106096"/>
                  </a:lnTo>
                  <a:lnTo>
                    <a:pt x="72326" y="104521"/>
                  </a:lnTo>
                  <a:lnTo>
                    <a:pt x="115542" y="93508"/>
                  </a:lnTo>
                  <a:lnTo>
                    <a:pt x="141729" y="77915"/>
                  </a:lnTo>
                  <a:lnTo>
                    <a:pt x="147129" y="69323"/>
                  </a:lnTo>
                  <a:lnTo>
                    <a:pt x="153128" y="47298"/>
                  </a:lnTo>
                  <a:lnTo>
                    <a:pt x="152388" y="37213"/>
                  </a:lnTo>
                  <a:lnTo>
                    <a:pt x="145327" y="19769"/>
                  </a:lnTo>
                  <a:lnTo>
                    <a:pt x="131270" y="7337"/>
                  </a:lnTo>
                  <a:lnTo>
                    <a:pt x="122609" y="2384"/>
                  </a:lnTo>
                  <a:lnTo>
                    <a:pt x="103626" y="0"/>
                  </a:lnTo>
                  <a:lnTo>
                    <a:pt x="83490" y="4010"/>
                  </a:lnTo>
                  <a:lnTo>
                    <a:pt x="62844" y="13591"/>
                  </a:lnTo>
                  <a:lnTo>
                    <a:pt x="45088" y="31887"/>
                  </a:lnTo>
                  <a:lnTo>
                    <a:pt x="31738" y="55616"/>
                  </a:lnTo>
                  <a:lnTo>
                    <a:pt x="25804" y="81760"/>
                  </a:lnTo>
                  <a:lnTo>
                    <a:pt x="28053" y="122787"/>
                  </a:lnTo>
                  <a:lnTo>
                    <a:pt x="47699" y="170166"/>
                  </a:lnTo>
                  <a:lnTo>
                    <a:pt x="60583" y="191943"/>
                  </a:lnTo>
                  <a:lnTo>
                    <a:pt x="77229" y="207081"/>
                  </a:lnTo>
                  <a:lnTo>
                    <a:pt x="109450" y="222180"/>
                  </a:lnTo>
                  <a:lnTo>
                    <a:pt x="134042" y="227928"/>
                  </a:lnTo>
                  <a:lnTo>
                    <a:pt x="178426" y="222087"/>
                  </a:lnTo>
                  <a:lnTo>
                    <a:pt x="235867" y="205990"/>
                  </a:lnTo>
                  <a:lnTo>
                    <a:pt x="252684" y="203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80782" y="870815"/>
              <a:ext cx="236446" cy="442504"/>
            </a:xfrm>
            <a:custGeom>
              <a:avLst/>
              <a:gdLst/>
              <a:ahLst/>
              <a:cxnLst/>
              <a:rect l="0" t="0" r="0" b="0"/>
              <a:pathLst>
                <a:path w="236446" h="442504">
                  <a:moveTo>
                    <a:pt x="19425" y="108335"/>
                  </a:moveTo>
                  <a:lnTo>
                    <a:pt x="13836" y="125102"/>
                  </a:lnTo>
                  <a:lnTo>
                    <a:pt x="14211" y="142693"/>
                  </a:lnTo>
                  <a:lnTo>
                    <a:pt x="18395" y="193761"/>
                  </a:lnTo>
                  <a:lnTo>
                    <a:pt x="24709" y="243091"/>
                  </a:lnTo>
                  <a:lnTo>
                    <a:pt x="28399" y="294751"/>
                  </a:lnTo>
                  <a:lnTo>
                    <a:pt x="29493" y="347103"/>
                  </a:lnTo>
                  <a:lnTo>
                    <a:pt x="29862" y="408789"/>
                  </a:lnTo>
                  <a:lnTo>
                    <a:pt x="29926" y="442503"/>
                  </a:lnTo>
                  <a:lnTo>
                    <a:pt x="33068" y="419835"/>
                  </a:lnTo>
                  <a:lnTo>
                    <a:pt x="36017" y="401197"/>
                  </a:lnTo>
                  <a:lnTo>
                    <a:pt x="30983" y="339057"/>
                  </a:lnTo>
                  <a:lnTo>
                    <a:pt x="21751" y="280815"/>
                  </a:lnTo>
                  <a:lnTo>
                    <a:pt x="11782" y="224250"/>
                  </a:lnTo>
                  <a:lnTo>
                    <a:pt x="3877" y="168016"/>
                  </a:lnTo>
                  <a:lnTo>
                    <a:pt x="0" y="120299"/>
                  </a:lnTo>
                  <a:lnTo>
                    <a:pt x="5332" y="92595"/>
                  </a:lnTo>
                  <a:lnTo>
                    <a:pt x="27144" y="36505"/>
                  </a:lnTo>
                  <a:lnTo>
                    <a:pt x="38843" y="19479"/>
                  </a:lnTo>
                  <a:lnTo>
                    <a:pt x="54962" y="7232"/>
                  </a:lnTo>
                  <a:lnTo>
                    <a:pt x="64173" y="2328"/>
                  </a:lnTo>
                  <a:lnTo>
                    <a:pt x="90006" y="0"/>
                  </a:lnTo>
                  <a:lnTo>
                    <a:pt x="143071" y="8037"/>
                  </a:lnTo>
                  <a:lnTo>
                    <a:pt x="186178" y="29295"/>
                  </a:lnTo>
                  <a:lnTo>
                    <a:pt x="225799" y="62932"/>
                  </a:lnTo>
                  <a:lnTo>
                    <a:pt x="233979" y="86206"/>
                  </a:lnTo>
                  <a:lnTo>
                    <a:pt x="236445" y="113708"/>
                  </a:lnTo>
                  <a:lnTo>
                    <a:pt x="233641" y="137629"/>
                  </a:lnTo>
                  <a:lnTo>
                    <a:pt x="222257" y="156839"/>
                  </a:lnTo>
                  <a:lnTo>
                    <a:pt x="204329" y="172006"/>
                  </a:lnTo>
                  <a:lnTo>
                    <a:pt x="180763" y="182647"/>
                  </a:lnTo>
                  <a:lnTo>
                    <a:pt x="123780" y="183368"/>
                  </a:lnTo>
                  <a:lnTo>
                    <a:pt x="93124" y="182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31530" y="873865"/>
              <a:ext cx="163517" cy="171099"/>
            </a:xfrm>
            <a:custGeom>
              <a:avLst/>
              <a:gdLst/>
              <a:ahLst/>
              <a:cxnLst/>
              <a:rect l="0" t="0" r="0" b="0"/>
              <a:pathLst>
                <a:path w="163517" h="171099">
                  <a:moveTo>
                    <a:pt x="5589" y="52642"/>
                  </a:moveTo>
                  <a:lnTo>
                    <a:pt x="0" y="69410"/>
                  </a:lnTo>
                  <a:lnTo>
                    <a:pt x="3495" y="87001"/>
                  </a:lnTo>
                  <a:lnTo>
                    <a:pt x="10507" y="107687"/>
                  </a:lnTo>
                  <a:lnTo>
                    <a:pt x="21690" y="171098"/>
                  </a:lnTo>
                  <a:lnTo>
                    <a:pt x="21003" y="170217"/>
                  </a:lnTo>
                  <a:lnTo>
                    <a:pt x="9525" y="131990"/>
                  </a:lnTo>
                  <a:lnTo>
                    <a:pt x="7338" y="103506"/>
                  </a:lnTo>
                  <a:lnTo>
                    <a:pt x="12605" y="77588"/>
                  </a:lnTo>
                  <a:lnTo>
                    <a:pt x="28725" y="46385"/>
                  </a:lnTo>
                  <a:lnTo>
                    <a:pt x="55132" y="14882"/>
                  </a:lnTo>
                  <a:lnTo>
                    <a:pt x="78301" y="6614"/>
                  </a:lnTo>
                  <a:lnTo>
                    <a:pt x="135245" y="1306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36438" y="908571"/>
              <a:ext cx="218895" cy="162905"/>
            </a:xfrm>
            <a:custGeom>
              <a:avLst/>
              <a:gdLst/>
              <a:ahLst/>
              <a:cxnLst/>
              <a:rect l="0" t="0" r="0" b="0"/>
              <a:pathLst>
                <a:path w="218895" h="162905">
                  <a:moveTo>
                    <a:pt x="148121" y="17936"/>
                  </a:moveTo>
                  <a:lnTo>
                    <a:pt x="136943" y="6758"/>
                  </a:lnTo>
                  <a:lnTo>
                    <a:pt x="118976" y="1270"/>
                  </a:lnTo>
                  <a:lnTo>
                    <a:pt x="96563" y="0"/>
                  </a:lnTo>
                  <a:lnTo>
                    <a:pt x="74904" y="3336"/>
                  </a:lnTo>
                  <a:lnTo>
                    <a:pt x="56699" y="11837"/>
                  </a:lnTo>
                  <a:lnTo>
                    <a:pt x="40809" y="24584"/>
                  </a:lnTo>
                  <a:lnTo>
                    <a:pt x="4427" y="65865"/>
                  </a:lnTo>
                  <a:lnTo>
                    <a:pt x="852" y="74455"/>
                  </a:lnTo>
                  <a:lnTo>
                    <a:pt x="0" y="93359"/>
                  </a:lnTo>
                  <a:lnTo>
                    <a:pt x="6098" y="123732"/>
                  </a:lnTo>
                  <a:lnTo>
                    <a:pt x="11325" y="131750"/>
                  </a:lnTo>
                  <a:lnTo>
                    <a:pt x="26491" y="143780"/>
                  </a:lnTo>
                  <a:lnTo>
                    <a:pt x="54761" y="157129"/>
                  </a:lnTo>
                  <a:lnTo>
                    <a:pt x="90953" y="162904"/>
                  </a:lnTo>
                  <a:lnTo>
                    <a:pt x="143935" y="156450"/>
                  </a:lnTo>
                  <a:lnTo>
                    <a:pt x="167318" y="150468"/>
                  </a:lnTo>
                  <a:lnTo>
                    <a:pt x="186289" y="137670"/>
                  </a:lnTo>
                  <a:lnTo>
                    <a:pt x="201349" y="120284"/>
                  </a:lnTo>
                  <a:lnTo>
                    <a:pt x="211942" y="100859"/>
                  </a:lnTo>
                  <a:lnTo>
                    <a:pt x="218894" y="64603"/>
                  </a:lnTo>
                  <a:lnTo>
                    <a:pt x="216360" y="54897"/>
                  </a:lnTo>
                  <a:lnTo>
                    <a:pt x="211161" y="47256"/>
                  </a:lnTo>
                  <a:lnTo>
                    <a:pt x="196026" y="35647"/>
                  </a:lnTo>
                  <a:lnTo>
                    <a:pt x="158650" y="1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84601" y="899028"/>
              <a:ext cx="182448" cy="330490"/>
            </a:xfrm>
            <a:custGeom>
              <a:avLst/>
              <a:gdLst/>
              <a:ahLst/>
              <a:cxnLst/>
              <a:rect l="0" t="0" r="0" b="0"/>
              <a:pathLst>
                <a:path w="182448" h="330490">
                  <a:moveTo>
                    <a:pt x="0" y="101179"/>
                  </a:moveTo>
                  <a:lnTo>
                    <a:pt x="5589" y="159796"/>
                  </a:lnTo>
                  <a:lnTo>
                    <a:pt x="17958" y="213970"/>
                  </a:lnTo>
                  <a:lnTo>
                    <a:pt x="31666" y="266611"/>
                  </a:lnTo>
                  <a:lnTo>
                    <a:pt x="39018" y="306564"/>
                  </a:lnTo>
                  <a:lnTo>
                    <a:pt x="39568" y="329331"/>
                  </a:lnTo>
                  <a:lnTo>
                    <a:pt x="38077" y="330489"/>
                  </a:lnTo>
                  <a:lnTo>
                    <a:pt x="35913" y="327752"/>
                  </a:lnTo>
                  <a:lnTo>
                    <a:pt x="25204" y="289737"/>
                  </a:lnTo>
                  <a:lnTo>
                    <a:pt x="21876" y="237167"/>
                  </a:lnTo>
                  <a:lnTo>
                    <a:pt x="13929" y="173809"/>
                  </a:lnTo>
                  <a:lnTo>
                    <a:pt x="11200" y="113229"/>
                  </a:lnTo>
                  <a:lnTo>
                    <a:pt x="16250" y="61445"/>
                  </a:lnTo>
                  <a:lnTo>
                    <a:pt x="30811" y="33774"/>
                  </a:lnTo>
                  <a:lnTo>
                    <a:pt x="55532" y="10757"/>
                  </a:lnTo>
                  <a:lnTo>
                    <a:pt x="78103" y="2500"/>
                  </a:lnTo>
                  <a:lnTo>
                    <a:pt x="102562" y="0"/>
                  </a:lnTo>
                  <a:lnTo>
                    <a:pt x="125132" y="2788"/>
                  </a:lnTo>
                  <a:lnTo>
                    <a:pt x="133724" y="7509"/>
                  </a:lnTo>
                  <a:lnTo>
                    <a:pt x="171289" y="52849"/>
                  </a:lnTo>
                  <a:lnTo>
                    <a:pt x="180633" y="71510"/>
                  </a:lnTo>
                  <a:lnTo>
                    <a:pt x="182447" y="94622"/>
                  </a:lnTo>
                  <a:lnTo>
                    <a:pt x="181293" y="107336"/>
                  </a:lnTo>
                  <a:lnTo>
                    <a:pt x="177014" y="116982"/>
                  </a:lnTo>
                  <a:lnTo>
                    <a:pt x="162900" y="130819"/>
                  </a:lnTo>
                  <a:lnTo>
                    <a:pt x="141810" y="137749"/>
                  </a:lnTo>
                  <a:lnTo>
                    <a:pt x="106748" y="141650"/>
                  </a:lnTo>
                  <a:lnTo>
                    <a:pt x="73699" y="143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71621" y="905450"/>
              <a:ext cx="157626" cy="150271"/>
            </a:xfrm>
            <a:custGeom>
              <a:avLst/>
              <a:gdLst/>
              <a:ahLst/>
              <a:cxnLst/>
              <a:rect l="0" t="0" r="0" b="0"/>
              <a:pathLst>
                <a:path w="157626" h="150271">
                  <a:moveTo>
                    <a:pt x="102534" y="31586"/>
                  </a:moveTo>
                  <a:lnTo>
                    <a:pt x="96945" y="14818"/>
                  </a:lnTo>
                  <a:lnTo>
                    <a:pt x="90619" y="9879"/>
                  </a:lnTo>
                  <a:lnTo>
                    <a:pt x="71112" y="4391"/>
                  </a:lnTo>
                  <a:lnTo>
                    <a:pt x="61699" y="5267"/>
                  </a:lnTo>
                  <a:lnTo>
                    <a:pt x="45001" y="12480"/>
                  </a:lnTo>
                  <a:lnTo>
                    <a:pt x="22446" y="29694"/>
                  </a:lnTo>
                  <a:lnTo>
                    <a:pt x="11177" y="49072"/>
                  </a:lnTo>
                  <a:lnTo>
                    <a:pt x="1376" y="86290"/>
                  </a:lnTo>
                  <a:lnTo>
                    <a:pt x="0" y="99641"/>
                  </a:lnTo>
                  <a:lnTo>
                    <a:pt x="2593" y="110881"/>
                  </a:lnTo>
                  <a:lnTo>
                    <a:pt x="14832" y="129609"/>
                  </a:lnTo>
                  <a:lnTo>
                    <a:pt x="41453" y="147717"/>
                  </a:lnTo>
                  <a:lnTo>
                    <a:pt x="61349" y="150270"/>
                  </a:lnTo>
                  <a:lnTo>
                    <a:pt x="81890" y="146336"/>
                  </a:lnTo>
                  <a:lnTo>
                    <a:pt x="134174" y="118259"/>
                  </a:lnTo>
                  <a:lnTo>
                    <a:pt x="148962" y="101693"/>
                  </a:lnTo>
                  <a:lnTo>
                    <a:pt x="154543" y="92362"/>
                  </a:lnTo>
                  <a:lnTo>
                    <a:pt x="157625" y="66396"/>
                  </a:lnTo>
                  <a:lnTo>
                    <a:pt x="153925" y="38868"/>
                  </a:lnTo>
                  <a:lnTo>
                    <a:pt x="1341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42611" y="873865"/>
              <a:ext cx="147400" cy="172042"/>
            </a:xfrm>
            <a:custGeom>
              <a:avLst/>
              <a:gdLst/>
              <a:ahLst/>
              <a:cxnLst/>
              <a:rect l="0" t="0" r="0" b="0"/>
              <a:pathLst>
                <a:path w="147400" h="172042">
                  <a:moveTo>
                    <a:pt x="0" y="84228"/>
                  </a:moveTo>
                  <a:lnTo>
                    <a:pt x="14572" y="126920"/>
                  </a:lnTo>
                  <a:lnTo>
                    <a:pt x="35411" y="172041"/>
                  </a:lnTo>
                  <a:lnTo>
                    <a:pt x="29568" y="152396"/>
                  </a:lnTo>
                  <a:lnTo>
                    <a:pt x="16112" y="104556"/>
                  </a:lnTo>
                  <a:lnTo>
                    <a:pt x="22853" y="63027"/>
                  </a:lnTo>
                  <a:lnTo>
                    <a:pt x="25764" y="52546"/>
                  </a:lnTo>
                  <a:lnTo>
                    <a:pt x="31214" y="44389"/>
                  </a:lnTo>
                  <a:lnTo>
                    <a:pt x="46628" y="32207"/>
                  </a:lnTo>
                  <a:lnTo>
                    <a:pt x="99591" y="148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83986" y="736994"/>
              <a:ext cx="48180" cy="336913"/>
            </a:xfrm>
            <a:custGeom>
              <a:avLst/>
              <a:gdLst/>
              <a:ahLst/>
              <a:cxnLst/>
              <a:rect l="0" t="0" r="0" b="0"/>
              <a:pathLst>
                <a:path w="48180" h="336913">
                  <a:moveTo>
                    <a:pt x="6065" y="0"/>
                  </a:moveTo>
                  <a:lnTo>
                    <a:pt x="0" y="43198"/>
                  </a:lnTo>
                  <a:lnTo>
                    <a:pt x="4918" y="98197"/>
                  </a:lnTo>
                  <a:lnTo>
                    <a:pt x="13784" y="157777"/>
                  </a:lnTo>
                  <a:lnTo>
                    <a:pt x="23820" y="212995"/>
                  </a:lnTo>
                  <a:lnTo>
                    <a:pt x="33033" y="265231"/>
                  </a:lnTo>
                  <a:lnTo>
                    <a:pt x="39858" y="316037"/>
                  </a:lnTo>
                  <a:lnTo>
                    <a:pt x="4817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16352" y="852808"/>
              <a:ext cx="200042" cy="15686"/>
            </a:xfrm>
            <a:custGeom>
              <a:avLst/>
              <a:gdLst/>
              <a:ahLst/>
              <a:cxnLst/>
              <a:rect l="0" t="0" r="0" b="0"/>
              <a:pathLst>
                <a:path w="200042" h="15686">
                  <a:moveTo>
                    <a:pt x="200041" y="0"/>
                  </a:moveTo>
                  <a:lnTo>
                    <a:pt x="145897" y="8333"/>
                  </a:lnTo>
                  <a:lnTo>
                    <a:pt x="90950" y="10095"/>
                  </a:lnTo>
                  <a:lnTo>
                    <a:pt x="32471" y="1568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35500" y="937036"/>
              <a:ext cx="7236" cy="147400"/>
            </a:xfrm>
            <a:custGeom>
              <a:avLst/>
              <a:gdLst/>
              <a:ahLst/>
              <a:cxnLst/>
              <a:rect l="0" t="0" r="0" b="0"/>
              <a:pathLst>
                <a:path w="7236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233" y="119970"/>
                  </a:lnTo>
                  <a:lnTo>
                    <a:pt x="723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63792" y="852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67257" y="905450"/>
              <a:ext cx="167367" cy="159754"/>
            </a:xfrm>
            <a:custGeom>
              <a:avLst/>
              <a:gdLst/>
              <a:ahLst/>
              <a:cxnLst/>
              <a:rect l="0" t="0" r="0" b="0"/>
              <a:pathLst>
                <a:path w="167367" h="159754">
                  <a:moveTo>
                    <a:pt x="86048" y="31586"/>
                  </a:moveTo>
                  <a:lnTo>
                    <a:pt x="69281" y="25997"/>
                  </a:lnTo>
                  <a:lnTo>
                    <a:pt x="51690" y="26372"/>
                  </a:lnTo>
                  <a:lnTo>
                    <a:pt x="33343" y="31608"/>
                  </a:lnTo>
                  <a:lnTo>
                    <a:pt x="17390" y="41734"/>
                  </a:lnTo>
                  <a:lnTo>
                    <a:pt x="5621" y="57153"/>
                  </a:lnTo>
                  <a:lnTo>
                    <a:pt x="844" y="66178"/>
                  </a:lnTo>
                  <a:lnTo>
                    <a:pt x="0" y="75704"/>
                  </a:lnTo>
                  <a:lnTo>
                    <a:pt x="9990" y="107049"/>
                  </a:lnTo>
                  <a:lnTo>
                    <a:pt x="21439" y="132195"/>
                  </a:lnTo>
                  <a:lnTo>
                    <a:pt x="37446" y="149611"/>
                  </a:lnTo>
                  <a:lnTo>
                    <a:pt x="46628" y="155893"/>
                  </a:lnTo>
                  <a:lnTo>
                    <a:pt x="69308" y="159753"/>
                  </a:lnTo>
                  <a:lnTo>
                    <a:pt x="93816" y="156399"/>
                  </a:lnTo>
                  <a:lnTo>
                    <a:pt x="126174" y="141357"/>
                  </a:lnTo>
                  <a:lnTo>
                    <a:pt x="143266" y="128726"/>
                  </a:lnTo>
                  <a:lnTo>
                    <a:pt x="160454" y="102872"/>
                  </a:lnTo>
                  <a:lnTo>
                    <a:pt x="167366" y="67396"/>
                  </a:lnTo>
                  <a:lnTo>
                    <a:pt x="162744" y="47111"/>
                  </a:lnTo>
                  <a:lnTo>
                    <a:pt x="128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79647" y="916323"/>
              <a:ext cx="210571" cy="168113"/>
            </a:xfrm>
            <a:custGeom>
              <a:avLst/>
              <a:gdLst/>
              <a:ahLst/>
              <a:cxnLst/>
              <a:rect l="0" t="0" r="0" b="0"/>
              <a:pathLst>
                <a:path w="210571" h="168113">
                  <a:moveTo>
                    <a:pt x="0" y="31241"/>
                  </a:moveTo>
                  <a:lnTo>
                    <a:pt x="15641" y="49222"/>
                  </a:lnTo>
                  <a:lnTo>
                    <a:pt x="50336" y="107572"/>
                  </a:lnTo>
                  <a:lnTo>
                    <a:pt x="54615" y="117223"/>
                  </a:lnTo>
                  <a:lnTo>
                    <a:pt x="56297" y="118978"/>
                  </a:lnTo>
                  <a:lnTo>
                    <a:pt x="47052" y="63563"/>
                  </a:lnTo>
                  <a:lnTo>
                    <a:pt x="49378" y="37028"/>
                  </a:lnTo>
                  <a:lnTo>
                    <a:pt x="57431" y="15876"/>
                  </a:lnTo>
                  <a:lnTo>
                    <a:pt x="62854" y="6960"/>
                  </a:lnTo>
                  <a:lnTo>
                    <a:pt x="69979" y="2185"/>
                  </a:lnTo>
                  <a:lnTo>
                    <a:pt x="87254" y="0"/>
                  </a:lnTo>
                  <a:lnTo>
                    <a:pt x="116710" y="5347"/>
                  </a:lnTo>
                  <a:lnTo>
                    <a:pt x="147665" y="19929"/>
                  </a:lnTo>
                  <a:lnTo>
                    <a:pt x="173474" y="44657"/>
                  </a:lnTo>
                  <a:lnTo>
                    <a:pt x="198854" y="94793"/>
                  </a:lnTo>
                  <a:lnTo>
                    <a:pt x="207099" y="129230"/>
                  </a:lnTo>
                  <a:lnTo>
                    <a:pt x="210570" y="168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63633" y="925876"/>
              <a:ext cx="263497" cy="164743"/>
            </a:xfrm>
            <a:custGeom>
              <a:avLst/>
              <a:gdLst/>
              <a:ahLst/>
              <a:cxnLst/>
              <a:rect l="0" t="0" r="0" b="0"/>
              <a:pathLst>
                <a:path w="263497" h="164743">
                  <a:moveTo>
                    <a:pt x="126626" y="74331"/>
                  </a:moveTo>
                  <a:lnTo>
                    <a:pt x="126626" y="51974"/>
                  </a:lnTo>
                  <a:lnTo>
                    <a:pt x="120387" y="34759"/>
                  </a:lnTo>
                  <a:lnTo>
                    <a:pt x="108645" y="19309"/>
                  </a:lnTo>
                  <a:lnTo>
                    <a:pt x="91728" y="4643"/>
                  </a:lnTo>
                  <a:lnTo>
                    <a:pt x="82304" y="966"/>
                  </a:lnTo>
                  <a:lnTo>
                    <a:pt x="62474" y="0"/>
                  </a:lnTo>
                  <a:lnTo>
                    <a:pt x="31579" y="11623"/>
                  </a:lnTo>
                  <a:lnTo>
                    <a:pt x="13802" y="29693"/>
                  </a:lnTo>
                  <a:lnTo>
                    <a:pt x="5787" y="41063"/>
                  </a:lnTo>
                  <a:lnTo>
                    <a:pt x="0" y="63055"/>
                  </a:lnTo>
                  <a:lnTo>
                    <a:pt x="5817" y="105769"/>
                  </a:lnTo>
                  <a:lnTo>
                    <a:pt x="20510" y="131869"/>
                  </a:lnTo>
                  <a:lnTo>
                    <a:pt x="39682" y="154420"/>
                  </a:lnTo>
                  <a:lnTo>
                    <a:pt x="59518" y="162569"/>
                  </a:lnTo>
                  <a:lnTo>
                    <a:pt x="71359" y="164742"/>
                  </a:lnTo>
                  <a:lnTo>
                    <a:pt x="93874" y="160917"/>
                  </a:lnTo>
                  <a:lnTo>
                    <a:pt x="123161" y="145609"/>
                  </a:lnTo>
                  <a:lnTo>
                    <a:pt x="131334" y="139397"/>
                  </a:lnTo>
                  <a:lnTo>
                    <a:pt x="143536" y="120017"/>
                  </a:lnTo>
                  <a:lnTo>
                    <a:pt x="151689" y="95806"/>
                  </a:lnTo>
                  <a:lnTo>
                    <a:pt x="155312" y="69447"/>
                  </a:lnTo>
                  <a:lnTo>
                    <a:pt x="157448" y="65226"/>
                  </a:lnTo>
                  <a:lnTo>
                    <a:pt x="160042" y="67091"/>
                  </a:lnTo>
                  <a:lnTo>
                    <a:pt x="188474" y="122193"/>
                  </a:lnTo>
                  <a:lnTo>
                    <a:pt x="213581" y="138555"/>
                  </a:lnTo>
                  <a:lnTo>
                    <a:pt x="263496" y="158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79772" y="74752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9552" y="161820"/>
                  </a:lnTo>
                  <a:lnTo>
                    <a:pt x="11409" y="219912"/>
                  </a:lnTo>
                  <a:lnTo>
                    <a:pt x="18804" y="282649"/>
                  </a:lnTo>
                  <a:lnTo>
                    <a:pt x="23509" y="31654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06072" y="87386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04071" y="7235"/>
                  </a:lnTo>
                  <a:lnTo>
                    <a:pt x="147849" y="12997"/>
                  </a:lnTo>
                  <a:lnTo>
                    <a:pt x="85747" y="19465"/>
                  </a:lnTo>
                  <a:lnTo>
                    <a:pt x="23004" y="27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77149" y="898427"/>
              <a:ext cx="192178" cy="200360"/>
            </a:xfrm>
            <a:custGeom>
              <a:avLst/>
              <a:gdLst/>
              <a:ahLst/>
              <a:cxnLst/>
              <a:rect l="0" t="0" r="0" b="0"/>
              <a:pathLst>
                <a:path w="192178" h="200360">
                  <a:moveTo>
                    <a:pt x="2664" y="101780"/>
                  </a:moveTo>
                  <a:lnTo>
                    <a:pt x="40142" y="93447"/>
                  </a:lnTo>
                  <a:lnTo>
                    <a:pt x="91566" y="86096"/>
                  </a:lnTo>
                  <a:lnTo>
                    <a:pt x="145614" y="72209"/>
                  </a:lnTo>
                  <a:lnTo>
                    <a:pt x="169143" y="60951"/>
                  </a:lnTo>
                  <a:lnTo>
                    <a:pt x="176821" y="52334"/>
                  </a:lnTo>
                  <a:lnTo>
                    <a:pt x="185352" y="30281"/>
                  </a:lnTo>
                  <a:lnTo>
                    <a:pt x="182948" y="21359"/>
                  </a:lnTo>
                  <a:lnTo>
                    <a:pt x="176666" y="14240"/>
                  </a:lnTo>
                  <a:lnTo>
                    <a:pt x="167798" y="8325"/>
                  </a:lnTo>
                  <a:lnTo>
                    <a:pt x="132961" y="0"/>
                  </a:lnTo>
                  <a:lnTo>
                    <a:pt x="93003" y="3123"/>
                  </a:lnTo>
                  <a:lnTo>
                    <a:pt x="57118" y="17046"/>
                  </a:lnTo>
                  <a:lnTo>
                    <a:pt x="29847" y="35989"/>
                  </a:lnTo>
                  <a:lnTo>
                    <a:pt x="12538" y="62009"/>
                  </a:lnTo>
                  <a:lnTo>
                    <a:pt x="0" y="91946"/>
                  </a:lnTo>
                  <a:lnTo>
                    <a:pt x="55" y="134221"/>
                  </a:lnTo>
                  <a:lnTo>
                    <a:pt x="7744" y="157532"/>
                  </a:lnTo>
                  <a:lnTo>
                    <a:pt x="13070" y="167024"/>
                  </a:lnTo>
                  <a:lnTo>
                    <a:pt x="28346" y="180690"/>
                  </a:lnTo>
                  <a:lnTo>
                    <a:pt x="72338" y="198995"/>
                  </a:lnTo>
                  <a:lnTo>
                    <a:pt x="95632" y="200359"/>
                  </a:lnTo>
                  <a:lnTo>
                    <a:pt x="155893" y="195870"/>
                  </a:lnTo>
                  <a:lnTo>
                    <a:pt x="192177" y="186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16725" y="1042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1516103" y="3095861"/>
            <a:ext cx="242157" cy="220616"/>
          </a:xfrm>
          <a:custGeom>
            <a:avLst/>
            <a:gdLst/>
            <a:ahLst/>
            <a:cxnLst/>
            <a:rect l="0" t="0" r="0" b="0"/>
            <a:pathLst>
              <a:path w="242157" h="220616">
                <a:moveTo>
                  <a:pt x="0" y="31102"/>
                </a:moveTo>
                <a:lnTo>
                  <a:pt x="62281" y="14314"/>
                </a:lnTo>
                <a:lnTo>
                  <a:pt x="124607" y="5018"/>
                </a:lnTo>
                <a:lnTo>
                  <a:pt x="176519" y="604"/>
                </a:lnTo>
                <a:lnTo>
                  <a:pt x="204015" y="0"/>
                </a:lnTo>
                <a:lnTo>
                  <a:pt x="214389" y="4518"/>
                </a:lnTo>
                <a:lnTo>
                  <a:pt x="229035" y="22017"/>
                </a:lnTo>
                <a:lnTo>
                  <a:pt x="238268" y="58176"/>
                </a:lnTo>
                <a:lnTo>
                  <a:pt x="236430" y="114736"/>
                </a:lnTo>
                <a:lnTo>
                  <a:pt x="238441" y="136123"/>
                </a:lnTo>
                <a:lnTo>
                  <a:pt x="236439" y="178449"/>
                </a:lnTo>
                <a:lnTo>
                  <a:pt x="242156" y="2206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664124" y="3074321"/>
            <a:ext cx="231628" cy="157928"/>
          </a:xfrm>
          <a:custGeom>
            <a:avLst/>
            <a:gdLst/>
            <a:ahLst/>
            <a:cxnLst/>
            <a:rect l="0" t="0" r="0" b="0"/>
            <a:pathLst>
              <a:path w="231628" h="157928">
                <a:moveTo>
                  <a:pt x="0" y="0"/>
                </a:moveTo>
                <a:lnTo>
                  <a:pt x="37478" y="8333"/>
                </a:lnTo>
                <a:lnTo>
                  <a:pt x="95316" y="17475"/>
                </a:lnTo>
                <a:lnTo>
                  <a:pt x="133397" y="18826"/>
                </a:lnTo>
                <a:lnTo>
                  <a:pt x="194645" y="11852"/>
                </a:lnTo>
                <a:lnTo>
                  <a:pt x="203463" y="16090"/>
                </a:lnTo>
                <a:lnTo>
                  <a:pt x="209341" y="23595"/>
                </a:lnTo>
                <a:lnTo>
                  <a:pt x="215873" y="44412"/>
                </a:lnTo>
                <a:lnTo>
                  <a:pt x="220067" y="95903"/>
                </a:lnTo>
                <a:lnTo>
                  <a:pt x="223912" y="130971"/>
                </a:lnTo>
                <a:lnTo>
                  <a:pt x="231627" y="1579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047197" y="3336388"/>
            <a:ext cx="217052" cy="306473"/>
          </a:xfrm>
          <a:custGeom>
            <a:avLst/>
            <a:gdLst/>
            <a:ahLst/>
            <a:cxnLst/>
            <a:rect l="0" t="0" r="0" b="0"/>
            <a:pathLst>
              <a:path w="217052" h="306473">
                <a:moveTo>
                  <a:pt x="122295" y="32731"/>
                </a:moveTo>
                <a:lnTo>
                  <a:pt x="87397" y="3422"/>
                </a:lnTo>
                <a:lnTo>
                  <a:pt x="77973" y="324"/>
                </a:lnTo>
                <a:lnTo>
                  <a:pt x="58143" y="0"/>
                </a:lnTo>
                <a:lnTo>
                  <a:pt x="40750" y="6876"/>
                </a:lnTo>
                <a:lnTo>
                  <a:pt x="10521" y="30353"/>
                </a:lnTo>
                <a:lnTo>
                  <a:pt x="2428" y="50002"/>
                </a:lnTo>
                <a:lnTo>
                  <a:pt x="0" y="73162"/>
                </a:lnTo>
                <a:lnTo>
                  <a:pt x="2821" y="95154"/>
                </a:lnTo>
                <a:lnTo>
                  <a:pt x="14213" y="113507"/>
                </a:lnTo>
                <a:lnTo>
                  <a:pt x="22165" y="121676"/>
                </a:lnTo>
                <a:lnTo>
                  <a:pt x="30975" y="125953"/>
                </a:lnTo>
                <a:lnTo>
                  <a:pt x="50123" y="127585"/>
                </a:lnTo>
                <a:lnTo>
                  <a:pt x="80634" y="121927"/>
                </a:lnTo>
                <a:lnTo>
                  <a:pt x="106312" y="107252"/>
                </a:lnTo>
                <a:lnTo>
                  <a:pt x="118311" y="91588"/>
                </a:lnTo>
                <a:lnTo>
                  <a:pt x="123149" y="82497"/>
                </a:lnTo>
                <a:lnTo>
                  <a:pt x="127543" y="79946"/>
                </a:lnTo>
                <a:lnTo>
                  <a:pt x="131643" y="81755"/>
                </a:lnTo>
                <a:lnTo>
                  <a:pt x="139318" y="93124"/>
                </a:lnTo>
                <a:lnTo>
                  <a:pt x="168089" y="149225"/>
                </a:lnTo>
                <a:lnTo>
                  <a:pt x="192192" y="211775"/>
                </a:lnTo>
                <a:lnTo>
                  <a:pt x="203346" y="256960"/>
                </a:lnTo>
                <a:lnTo>
                  <a:pt x="208701" y="287512"/>
                </a:lnTo>
                <a:lnTo>
                  <a:pt x="217051" y="30647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6664538" y="1362384"/>
            <a:ext cx="1842489" cy="996000"/>
            <a:chOff x="6664538" y="1362384"/>
            <a:chExt cx="1842489" cy="996000"/>
          </a:xfrm>
        </p:grpSpPr>
        <p:sp>
          <p:nvSpPr>
            <p:cNvPr id="61" name="Freeform 60"/>
            <p:cNvSpPr/>
            <p:nvPr/>
          </p:nvSpPr>
          <p:spPr>
            <a:xfrm>
              <a:off x="6843523" y="145293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9065" y="153110"/>
                  </a:lnTo>
                  <a:lnTo>
                    <a:pt x="15683" y="206673"/>
                  </a:lnTo>
                  <a:lnTo>
                    <a:pt x="19996" y="268769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19415" y="1362384"/>
              <a:ext cx="139964" cy="401146"/>
            </a:xfrm>
            <a:custGeom>
              <a:avLst/>
              <a:gdLst/>
              <a:ahLst/>
              <a:cxnLst/>
              <a:rect l="0" t="0" r="0" b="0"/>
              <a:pathLst>
                <a:path w="139964" h="401146">
                  <a:moveTo>
                    <a:pt x="139963" y="111605"/>
                  </a:moveTo>
                  <a:lnTo>
                    <a:pt x="123195" y="122784"/>
                  </a:lnTo>
                  <a:lnTo>
                    <a:pt x="111844" y="137630"/>
                  </a:lnTo>
                  <a:lnTo>
                    <a:pt x="76172" y="196269"/>
                  </a:lnTo>
                  <a:lnTo>
                    <a:pt x="42785" y="256939"/>
                  </a:lnTo>
                  <a:lnTo>
                    <a:pt x="21245" y="320286"/>
                  </a:lnTo>
                  <a:lnTo>
                    <a:pt x="15880" y="358790"/>
                  </a:lnTo>
                  <a:lnTo>
                    <a:pt x="20864" y="379783"/>
                  </a:lnTo>
                  <a:lnTo>
                    <a:pt x="25468" y="388656"/>
                  </a:lnTo>
                  <a:lnTo>
                    <a:pt x="33218" y="394572"/>
                  </a:lnTo>
                  <a:lnTo>
                    <a:pt x="54305" y="401145"/>
                  </a:lnTo>
                  <a:lnTo>
                    <a:pt x="86897" y="399256"/>
                  </a:lnTo>
                  <a:lnTo>
                    <a:pt x="95227" y="394619"/>
                  </a:lnTo>
                  <a:lnTo>
                    <a:pt x="126735" y="357798"/>
                  </a:lnTo>
                  <a:lnTo>
                    <a:pt x="134084" y="337228"/>
                  </a:lnTo>
                  <a:lnTo>
                    <a:pt x="138802" y="285894"/>
                  </a:lnTo>
                  <a:lnTo>
                    <a:pt x="134029" y="250204"/>
                  </a:lnTo>
                  <a:lnTo>
                    <a:pt x="119617" y="222992"/>
                  </a:lnTo>
                  <a:lnTo>
                    <a:pt x="56276" y="164349"/>
                  </a:lnTo>
                  <a:lnTo>
                    <a:pt x="21881" y="127996"/>
                  </a:lnTo>
                  <a:lnTo>
                    <a:pt x="209" y="79405"/>
                  </a:lnTo>
                  <a:lnTo>
                    <a:pt x="0" y="70251"/>
                  </a:lnTo>
                  <a:lnTo>
                    <a:pt x="6007" y="53841"/>
                  </a:lnTo>
                  <a:lnTo>
                    <a:pt x="22543" y="31449"/>
                  </a:lnTo>
                  <a:lnTo>
                    <a:pt x="47851" y="9996"/>
                  </a:lnTo>
                  <a:lnTo>
                    <a:pt x="70559" y="2105"/>
                  </a:lnTo>
                  <a:lnTo>
                    <a:pt x="83165" y="0"/>
                  </a:lnTo>
                  <a:lnTo>
                    <a:pt x="103411" y="3901"/>
                  </a:lnTo>
                  <a:lnTo>
                    <a:pt x="112086" y="8217"/>
                  </a:lnTo>
                  <a:lnTo>
                    <a:pt x="124843" y="22371"/>
                  </a:lnTo>
                  <a:lnTo>
                    <a:pt x="133243" y="41530"/>
                  </a:lnTo>
                  <a:lnTo>
                    <a:pt x="139963" y="10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64538" y="1874072"/>
              <a:ext cx="589597" cy="31587"/>
            </a:xfrm>
            <a:custGeom>
              <a:avLst/>
              <a:gdLst/>
              <a:ahLst/>
              <a:cxnLst/>
              <a:rect l="0" t="0" r="0" b="0"/>
              <a:pathLst>
                <a:path w="589597" h="31587">
                  <a:moveTo>
                    <a:pt x="589596" y="31586"/>
                  </a:moveTo>
                  <a:lnTo>
                    <a:pt x="540666" y="31586"/>
                  </a:lnTo>
                  <a:lnTo>
                    <a:pt x="487124" y="25996"/>
                  </a:lnTo>
                  <a:lnTo>
                    <a:pt x="424772" y="20863"/>
                  </a:lnTo>
                  <a:lnTo>
                    <a:pt x="367625" y="14111"/>
                  </a:lnTo>
                  <a:lnTo>
                    <a:pt x="313127" y="11590"/>
                  </a:lnTo>
                  <a:lnTo>
                    <a:pt x="259935" y="10843"/>
                  </a:lnTo>
                  <a:lnTo>
                    <a:pt x="205960" y="10622"/>
                  </a:lnTo>
                  <a:lnTo>
                    <a:pt x="148373" y="10556"/>
                  </a:lnTo>
                  <a:lnTo>
                    <a:pt x="85808" y="7415"/>
                  </a:lnTo>
                  <a:lnTo>
                    <a:pt x="28389" y="14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80352" y="2028665"/>
              <a:ext cx="242156" cy="325621"/>
            </a:xfrm>
            <a:custGeom>
              <a:avLst/>
              <a:gdLst/>
              <a:ahLst/>
              <a:cxnLst/>
              <a:rect l="0" t="0" r="0" b="0"/>
              <a:pathLst>
                <a:path w="242156" h="325621">
                  <a:moveTo>
                    <a:pt x="0" y="55977"/>
                  </a:moveTo>
                  <a:lnTo>
                    <a:pt x="9575" y="31930"/>
                  </a:lnTo>
                  <a:lnTo>
                    <a:pt x="20244" y="17604"/>
                  </a:lnTo>
                  <a:lnTo>
                    <a:pt x="44993" y="1973"/>
                  </a:lnTo>
                  <a:lnTo>
                    <a:pt x="64451" y="0"/>
                  </a:lnTo>
                  <a:lnTo>
                    <a:pt x="105537" y="8265"/>
                  </a:lnTo>
                  <a:lnTo>
                    <a:pt x="136945" y="23383"/>
                  </a:lnTo>
                  <a:lnTo>
                    <a:pt x="168478" y="48269"/>
                  </a:lnTo>
                  <a:lnTo>
                    <a:pt x="188869" y="77870"/>
                  </a:lnTo>
                  <a:lnTo>
                    <a:pt x="196732" y="114456"/>
                  </a:lnTo>
                  <a:lnTo>
                    <a:pt x="188152" y="174292"/>
                  </a:lnTo>
                  <a:lnTo>
                    <a:pt x="175207" y="228437"/>
                  </a:lnTo>
                  <a:lnTo>
                    <a:pt x="152979" y="274617"/>
                  </a:lnTo>
                  <a:lnTo>
                    <a:pt x="131764" y="299874"/>
                  </a:lnTo>
                  <a:lnTo>
                    <a:pt x="113545" y="314894"/>
                  </a:lnTo>
                  <a:lnTo>
                    <a:pt x="90629" y="323130"/>
                  </a:lnTo>
                  <a:lnTo>
                    <a:pt x="66016" y="325620"/>
                  </a:lnTo>
                  <a:lnTo>
                    <a:pt x="43378" y="322827"/>
                  </a:lnTo>
                  <a:lnTo>
                    <a:pt x="24738" y="314567"/>
                  </a:lnTo>
                  <a:lnTo>
                    <a:pt x="16492" y="309089"/>
                  </a:lnTo>
                  <a:lnTo>
                    <a:pt x="12165" y="300757"/>
                  </a:lnTo>
                  <a:lnTo>
                    <a:pt x="10476" y="279022"/>
                  </a:lnTo>
                  <a:lnTo>
                    <a:pt x="14003" y="269015"/>
                  </a:lnTo>
                  <a:lnTo>
                    <a:pt x="27281" y="251656"/>
                  </a:lnTo>
                  <a:lnTo>
                    <a:pt x="51119" y="242381"/>
                  </a:lnTo>
                  <a:lnTo>
                    <a:pt x="114082" y="236427"/>
                  </a:lnTo>
                  <a:lnTo>
                    <a:pt x="167204" y="242487"/>
                  </a:lnTo>
                  <a:lnTo>
                    <a:pt x="205390" y="243430"/>
                  </a:lnTo>
                  <a:lnTo>
                    <a:pt x="242155" y="234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96207" y="2074114"/>
              <a:ext cx="181235" cy="284270"/>
            </a:xfrm>
            <a:custGeom>
              <a:avLst/>
              <a:gdLst/>
              <a:ahLst/>
              <a:cxnLst/>
              <a:rect l="0" t="0" r="0" b="0"/>
              <a:pathLst>
                <a:path w="181235" h="284270">
                  <a:moveTo>
                    <a:pt x="0" y="0"/>
                  </a:moveTo>
                  <a:lnTo>
                    <a:pt x="16768" y="5589"/>
                  </a:lnTo>
                  <a:lnTo>
                    <a:pt x="34358" y="5213"/>
                  </a:lnTo>
                  <a:lnTo>
                    <a:pt x="85425" y="1029"/>
                  </a:lnTo>
                  <a:lnTo>
                    <a:pt x="143433" y="7438"/>
                  </a:lnTo>
                  <a:lnTo>
                    <a:pt x="171763" y="9155"/>
                  </a:lnTo>
                  <a:lnTo>
                    <a:pt x="178849" y="11952"/>
                  </a:lnTo>
                  <a:lnTo>
                    <a:pt x="181234" y="16157"/>
                  </a:lnTo>
                  <a:lnTo>
                    <a:pt x="173839" y="45305"/>
                  </a:lnTo>
                  <a:lnTo>
                    <a:pt x="139621" y="102089"/>
                  </a:lnTo>
                  <a:lnTo>
                    <a:pt x="105185" y="157506"/>
                  </a:lnTo>
                  <a:lnTo>
                    <a:pt x="77413" y="210514"/>
                  </a:lnTo>
                  <a:lnTo>
                    <a:pt x="39484" y="27022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75274" y="180037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22632" y="191618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20368" y="10529"/>
                  </a:lnTo>
                  <a:lnTo>
                    <a:pt x="66194" y="9359"/>
                  </a:lnTo>
                  <a:lnTo>
                    <a:pt x="1979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20054" y="1379233"/>
              <a:ext cx="252524" cy="384140"/>
            </a:xfrm>
            <a:custGeom>
              <a:avLst/>
              <a:gdLst/>
              <a:ahLst/>
              <a:cxnLst/>
              <a:rect l="0" t="0" r="0" b="0"/>
              <a:pathLst>
                <a:path w="252524" h="384140">
                  <a:moveTo>
                    <a:pt x="186930" y="0"/>
                  </a:moveTo>
                  <a:lnTo>
                    <a:pt x="142967" y="20243"/>
                  </a:lnTo>
                  <a:lnTo>
                    <a:pt x="102337" y="64136"/>
                  </a:lnTo>
                  <a:lnTo>
                    <a:pt x="63635" y="124799"/>
                  </a:lnTo>
                  <a:lnTo>
                    <a:pt x="33131" y="187923"/>
                  </a:lnTo>
                  <a:lnTo>
                    <a:pt x="10494" y="237552"/>
                  </a:lnTo>
                  <a:lnTo>
                    <a:pt x="0" y="297398"/>
                  </a:lnTo>
                  <a:lnTo>
                    <a:pt x="3771" y="340152"/>
                  </a:lnTo>
                  <a:lnTo>
                    <a:pt x="12330" y="362138"/>
                  </a:lnTo>
                  <a:lnTo>
                    <a:pt x="17888" y="371277"/>
                  </a:lnTo>
                  <a:lnTo>
                    <a:pt x="27442" y="377369"/>
                  </a:lnTo>
                  <a:lnTo>
                    <a:pt x="53656" y="384139"/>
                  </a:lnTo>
                  <a:lnTo>
                    <a:pt x="90120" y="382360"/>
                  </a:lnTo>
                  <a:lnTo>
                    <a:pt x="152879" y="356559"/>
                  </a:lnTo>
                  <a:lnTo>
                    <a:pt x="207662" y="315452"/>
                  </a:lnTo>
                  <a:lnTo>
                    <a:pt x="237137" y="291039"/>
                  </a:lnTo>
                  <a:lnTo>
                    <a:pt x="249409" y="272070"/>
                  </a:lnTo>
                  <a:lnTo>
                    <a:pt x="252523" y="251941"/>
                  </a:lnTo>
                  <a:lnTo>
                    <a:pt x="251716" y="241660"/>
                  </a:lnTo>
                  <a:lnTo>
                    <a:pt x="241460" y="223998"/>
                  </a:lnTo>
                  <a:lnTo>
                    <a:pt x="233812" y="216012"/>
                  </a:lnTo>
                  <a:lnTo>
                    <a:pt x="212835" y="207139"/>
                  </a:lnTo>
                  <a:lnTo>
                    <a:pt x="155653" y="201443"/>
                  </a:lnTo>
                  <a:lnTo>
                    <a:pt x="110853" y="211635"/>
                  </a:lnTo>
                  <a:lnTo>
                    <a:pt x="49039" y="239638"/>
                  </a:lnTo>
                  <a:lnTo>
                    <a:pt x="2900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70073" y="1821430"/>
              <a:ext cx="536954" cy="42115"/>
            </a:xfrm>
            <a:custGeom>
              <a:avLst/>
              <a:gdLst/>
              <a:ahLst/>
              <a:cxnLst/>
              <a:rect l="0" t="0" r="0" b="0"/>
              <a:pathLst>
                <a:path w="536954" h="42115">
                  <a:moveTo>
                    <a:pt x="536953" y="42114"/>
                  </a:moveTo>
                  <a:lnTo>
                    <a:pt x="509397" y="34878"/>
                  </a:lnTo>
                  <a:lnTo>
                    <a:pt x="456294" y="29116"/>
                  </a:lnTo>
                  <a:lnTo>
                    <a:pt x="405726" y="22649"/>
                  </a:lnTo>
                  <a:lnTo>
                    <a:pt x="353401" y="21529"/>
                  </a:lnTo>
                  <a:lnTo>
                    <a:pt x="304622" y="15607"/>
                  </a:lnTo>
                  <a:lnTo>
                    <a:pt x="246219" y="11531"/>
                  </a:lnTo>
                  <a:lnTo>
                    <a:pt x="189622" y="10726"/>
                  </a:lnTo>
                  <a:lnTo>
                    <a:pt x="126573" y="3319"/>
                  </a:lnTo>
                  <a:lnTo>
                    <a:pt x="66812" y="655"/>
                  </a:lnTo>
                  <a:lnTo>
                    <a:pt x="24085" y="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00794" y="1908744"/>
              <a:ext cx="285480" cy="418055"/>
            </a:xfrm>
            <a:custGeom>
              <a:avLst/>
              <a:gdLst/>
              <a:ahLst/>
              <a:cxnLst/>
              <a:rect l="0" t="0" r="0" b="0"/>
              <a:pathLst>
                <a:path w="285480" h="418055">
                  <a:moveTo>
                    <a:pt x="279890" y="133784"/>
                  </a:moveTo>
                  <a:lnTo>
                    <a:pt x="285479" y="111427"/>
                  </a:lnTo>
                  <a:lnTo>
                    <a:pt x="281984" y="91092"/>
                  </a:lnTo>
                  <a:lnTo>
                    <a:pt x="271462" y="70356"/>
                  </a:lnTo>
                  <a:lnTo>
                    <a:pt x="236111" y="31568"/>
                  </a:lnTo>
                  <a:lnTo>
                    <a:pt x="214809" y="16995"/>
                  </a:lnTo>
                  <a:lnTo>
                    <a:pt x="174169" y="3384"/>
                  </a:lnTo>
                  <a:lnTo>
                    <a:pt x="122223" y="0"/>
                  </a:lnTo>
                  <a:lnTo>
                    <a:pt x="83046" y="7057"/>
                  </a:lnTo>
                  <a:lnTo>
                    <a:pt x="50380" y="23446"/>
                  </a:lnTo>
                  <a:lnTo>
                    <a:pt x="25364" y="44289"/>
                  </a:lnTo>
                  <a:lnTo>
                    <a:pt x="10400" y="62423"/>
                  </a:lnTo>
                  <a:lnTo>
                    <a:pt x="2189" y="85300"/>
                  </a:lnTo>
                  <a:lnTo>
                    <a:pt x="0" y="97952"/>
                  </a:lnTo>
                  <a:lnTo>
                    <a:pt x="3805" y="121368"/>
                  </a:lnTo>
                  <a:lnTo>
                    <a:pt x="19103" y="151162"/>
                  </a:lnTo>
                  <a:lnTo>
                    <a:pt x="45232" y="182190"/>
                  </a:lnTo>
                  <a:lnTo>
                    <a:pt x="65243" y="190393"/>
                  </a:lnTo>
                  <a:lnTo>
                    <a:pt x="90905" y="192869"/>
                  </a:lnTo>
                  <a:lnTo>
                    <a:pt x="148800" y="184926"/>
                  </a:lnTo>
                  <a:lnTo>
                    <a:pt x="204395" y="167512"/>
                  </a:lnTo>
                  <a:lnTo>
                    <a:pt x="265645" y="116046"/>
                  </a:lnTo>
                  <a:lnTo>
                    <a:pt x="269223" y="117280"/>
                  </a:lnTo>
                  <a:lnTo>
                    <a:pt x="269574" y="176685"/>
                  </a:lnTo>
                  <a:lnTo>
                    <a:pt x="269424" y="226304"/>
                  </a:lnTo>
                  <a:lnTo>
                    <a:pt x="269380" y="283640"/>
                  </a:lnTo>
                  <a:lnTo>
                    <a:pt x="269367" y="345082"/>
                  </a:lnTo>
                  <a:lnTo>
                    <a:pt x="261028" y="406018"/>
                  </a:lnTo>
                  <a:lnTo>
                    <a:pt x="258832" y="418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551645" y="1254318"/>
            <a:ext cx="2152473" cy="1260329"/>
            <a:chOff x="6551645" y="1254318"/>
            <a:chExt cx="2152473" cy="1260329"/>
          </a:xfrm>
        </p:grpSpPr>
        <p:sp>
          <p:nvSpPr>
            <p:cNvPr id="72" name="Freeform 71"/>
            <p:cNvSpPr/>
            <p:nvPr/>
          </p:nvSpPr>
          <p:spPr>
            <a:xfrm>
              <a:off x="6551645" y="1307804"/>
              <a:ext cx="2069771" cy="1164271"/>
            </a:xfrm>
            <a:custGeom>
              <a:avLst/>
              <a:gdLst/>
              <a:ahLst/>
              <a:cxnLst/>
              <a:rect l="0" t="0" r="0" b="0"/>
              <a:pathLst>
                <a:path w="2069771" h="1164271">
                  <a:moveTo>
                    <a:pt x="976231" y="271470"/>
                  </a:moveTo>
                  <a:lnTo>
                    <a:pt x="917668" y="221972"/>
                  </a:lnTo>
                  <a:lnTo>
                    <a:pt x="856777" y="182736"/>
                  </a:lnTo>
                  <a:lnTo>
                    <a:pt x="795756" y="142701"/>
                  </a:lnTo>
                  <a:lnTo>
                    <a:pt x="735497" y="115577"/>
                  </a:lnTo>
                  <a:lnTo>
                    <a:pt x="683836" y="88685"/>
                  </a:lnTo>
                  <a:lnTo>
                    <a:pt x="631690" y="60843"/>
                  </a:lnTo>
                  <a:lnTo>
                    <a:pt x="581659" y="38402"/>
                  </a:lnTo>
                  <a:lnTo>
                    <a:pt x="519481" y="22704"/>
                  </a:lnTo>
                  <a:lnTo>
                    <a:pt x="457806" y="11458"/>
                  </a:lnTo>
                  <a:lnTo>
                    <a:pt x="395234" y="3301"/>
                  </a:lnTo>
                  <a:lnTo>
                    <a:pt x="336644" y="0"/>
                  </a:lnTo>
                  <a:lnTo>
                    <a:pt x="288245" y="5291"/>
                  </a:lnTo>
                  <a:lnTo>
                    <a:pt x="226257" y="10791"/>
                  </a:lnTo>
                  <a:lnTo>
                    <a:pt x="181578" y="22656"/>
                  </a:lnTo>
                  <a:lnTo>
                    <a:pt x="129451" y="47627"/>
                  </a:lnTo>
                  <a:lnTo>
                    <a:pt x="71573" y="82058"/>
                  </a:lnTo>
                  <a:lnTo>
                    <a:pt x="52415" y="97210"/>
                  </a:lnTo>
                  <a:lnTo>
                    <a:pt x="15264" y="156071"/>
                  </a:lnTo>
                  <a:lnTo>
                    <a:pt x="2988" y="188535"/>
                  </a:lnTo>
                  <a:lnTo>
                    <a:pt x="0" y="226100"/>
                  </a:lnTo>
                  <a:lnTo>
                    <a:pt x="7174" y="259977"/>
                  </a:lnTo>
                  <a:lnTo>
                    <a:pt x="36552" y="313457"/>
                  </a:lnTo>
                  <a:lnTo>
                    <a:pt x="77875" y="371155"/>
                  </a:lnTo>
                  <a:lnTo>
                    <a:pt x="135342" y="428322"/>
                  </a:lnTo>
                  <a:lnTo>
                    <a:pt x="197244" y="463999"/>
                  </a:lnTo>
                  <a:lnTo>
                    <a:pt x="260303" y="497113"/>
                  </a:lnTo>
                  <a:lnTo>
                    <a:pt x="312936" y="531309"/>
                  </a:lnTo>
                  <a:lnTo>
                    <a:pt x="363455" y="552040"/>
                  </a:lnTo>
                  <a:lnTo>
                    <a:pt x="426852" y="578663"/>
                  </a:lnTo>
                  <a:lnTo>
                    <a:pt x="480063" y="601255"/>
                  </a:lnTo>
                  <a:lnTo>
                    <a:pt x="542566" y="621316"/>
                  </a:lnTo>
                  <a:lnTo>
                    <a:pt x="600320" y="647462"/>
                  </a:lnTo>
                  <a:lnTo>
                    <a:pt x="662519" y="673811"/>
                  </a:lnTo>
                  <a:lnTo>
                    <a:pt x="724782" y="698540"/>
                  </a:lnTo>
                  <a:lnTo>
                    <a:pt x="782109" y="713452"/>
                  </a:lnTo>
                  <a:lnTo>
                    <a:pt x="839100" y="733252"/>
                  </a:lnTo>
                  <a:lnTo>
                    <a:pt x="889456" y="752875"/>
                  </a:lnTo>
                  <a:lnTo>
                    <a:pt x="949297" y="779297"/>
                  </a:lnTo>
                  <a:lnTo>
                    <a:pt x="1002366" y="796994"/>
                  </a:lnTo>
                  <a:lnTo>
                    <a:pt x="1051435" y="811276"/>
                  </a:lnTo>
                  <a:lnTo>
                    <a:pt x="1114828" y="837063"/>
                  </a:lnTo>
                  <a:lnTo>
                    <a:pt x="1171240" y="856281"/>
                  </a:lnTo>
                  <a:lnTo>
                    <a:pt x="1233841" y="880525"/>
                  </a:lnTo>
                  <a:lnTo>
                    <a:pt x="1288856" y="905897"/>
                  </a:lnTo>
                  <a:lnTo>
                    <a:pt x="1344783" y="926507"/>
                  </a:lnTo>
                  <a:lnTo>
                    <a:pt x="1400891" y="952761"/>
                  </a:lnTo>
                  <a:lnTo>
                    <a:pt x="1457035" y="980478"/>
                  </a:lnTo>
                  <a:lnTo>
                    <a:pt x="1513185" y="1005363"/>
                  </a:lnTo>
                  <a:lnTo>
                    <a:pt x="1576138" y="1034010"/>
                  </a:lnTo>
                  <a:lnTo>
                    <a:pt x="1629647" y="1061301"/>
                  </a:lnTo>
                  <a:lnTo>
                    <a:pt x="1692037" y="1095058"/>
                  </a:lnTo>
                  <a:lnTo>
                    <a:pt x="1753705" y="1122236"/>
                  </a:lnTo>
                  <a:lnTo>
                    <a:pt x="1810886" y="1144604"/>
                  </a:lnTo>
                  <a:lnTo>
                    <a:pt x="1870297" y="1159229"/>
                  </a:lnTo>
                  <a:lnTo>
                    <a:pt x="1921072" y="1164270"/>
                  </a:lnTo>
                  <a:lnTo>
                    <a:pt x="1973820" y="1157568"/>
                  </a:lnTo>
                  <a:lnTo>
                    <a:pt x="2028735" y="1141588"/>
                  </a:lnTo>
                  <a:lnTo>
                    <a:pt x="2046865" y="1128462"/>
                  </a:lnTo>
                  <a:lnTo>
                    <a:pt x="2054974" y="1120049"/>
                  </a:lnTo>
                  <a:lnTo>
                    <a:pt x="2063985" y="1098222"/>
                  </a:lnTo>
                  <a:lnTo>
                    <a:pt x="2069770" y="1046082"/>
                  </a:lnTo>
                  <a:lnTo>
                    <a:pt x="2061338" y="990722"/>
                  </a:lnTo>
                  <a:lnTo>
                    <a:pt x="2044747" y="951085"/>
                  </a:lnTo>
                  <a:lnTo>
                    <a:pt x="2011585" y="893251"/>
                  </a:lnTo>
                  <a:lnTo>
                    <a:pt x="1965390" y="838983"/>
                  </a:lnTo>
                  <a:lnTo>
                    <a:pt x="1912143" y="783984"/>
                  </a:lnTo>
                  <a:lnTo>
                    <a:pt x="1849997" y="723899"/>
                  </a:lnTo>
                  <a:lnTo>
                    <a:pt x="1786916" y="663338"/>
                  </a:lnTo>
                  <a:lnTo>
                    <a:pt x="1724923" y="618127"/>
                  </a:lnTo>
                  <a:lnTo>
                    <a:pt x="1668966" y="565121"/>
                  </a:lnTo>
                  <a:lnTo>
                    <a:pt x="1617352" y="523927"/>
                  </a:lnTo>
                  <a:lnTo>
                    <a:pt x="1557708" y="487123"/>
                  </a:lnTo>
                  <a:lnTo>
                    <a:pt x="1494670" y="448146"/>
                  </a:lnTo>
                  <a:lnTo>
                    <a:pt x="1462465" y="428714"/>
                  </a:lnTo>
                  <a:lnTo>
                    <a:pt x="1404770" y="401187"/>
                  </a:lnTo>
                  <a:lnTo>
                    <a:pt x="1343914" y="364785"/>
                  </a:lnTo>
                  <a:lnTo>
                    <a:pt x="1292878" y="339512"/>
                  </a:lnTo>
                  <a:lnTo>
                    <a:pt x="1230804" y="305058"/>
                  </a:lnTo>
                  <a:lnTo>
                    <a:pt x="1178725" y="280964"/>
                  </a:lnTo>
                  <a:lnTo>
                    <a:pt x="1115619" y="252934"/>
                  </a:lnTo>
                  <a:lnTo>
                    <a:pt x="1053554" y="225962"/>
                  </a:lnTo>
                  <a:lnTo>
                    <a:pt x="992175" y="199678"/>
                  </a:lnTo>
                  <a:lnTo>
                    <a:pt x="932736" y="172213"/>
                  </a:lnTo>
                  <a:lnTo>
                    <a:pt x="913059" y="166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72019" y="1254318"/>
              <a:ext cx="2132099" cy="1260329"/>
            </a:xfrm>
            <a:custGeom>
              <a:avLst/>
              <a:gdLst/>
              <a:ahLst/>
              <a:cxnLst/>
              <a:rect l="0" t="0" r="0" b="0"/>
              <a:pathLst>
                <a:path w="2132099" h="1260329">
                  <a:moveTo>
                    <a:pt x="1324354" y="282842"/>
                  </a:moveTo>
                  <a:lnTo>
                    <a:pt x="1270479" y="311523"/>
                  </a:lnTo>
                  <a:lnTo>
                    <a:pt x="1213318" y="343046"/>
                  </a:lnTo>
                  <a:lnTo>
                    <a:pt x="1157795" y="370687"/>
                  </a:lnTo>
                  <a:lnTo>
                    <a:pt x="1094834" y="398677"/>
                  </a:lnTo>
                  <a:lnTo>
                    <a:pt x="1042580" y="421146"/>
                  </a:lnTo>
                  <a:lnTo>
                    <a:pt x="984651" y="443616"/>
                  </a:lnTo>
                  <a:lnTo>
                    <a:pt x="922950" y="476239"/>
                  </a:lnTo>
                  <a:lnTo>
                    <a:pt x="862572" y="507134"/>
                  </a:lnTo>
                  <a:lnTo>
                    <a:pt x="799649" y="541096"/>
                  </a:lnTo>
                  <a:lnTo>
                    <a:pt x="748265" y="568762"/>
                  </a:lnTo>
                  <a:lnTo>
                    <a:pt x="694142" y="593911"/>
                  </a:lnTo>
                  <a:lnTo>
                    <a:pt x="631287" y="621478"/>
                  </a:lnTo>
                  <a:lnTo>
                    <a:pt x="575526" y="653229"/>
                  </a:lnTo>
                  <a:lnTo>
                    <a:pt x="517648" y="684208"/>
                  </a:lnTo>
                  <a:lnTo>
                    <a:pt x="468307" y="706832"/>
                  </a:lnTo>
                  <a:lnTo>
                    <a:pt x="412241" y="732318"/>
                  </a:lnTo>
                  <a:lnTo>
                    <a:pt x="389036" y="743482"/>
                  </a:lnTo>
                  <a:lnTo>
                    <a:pt x="334902" y="778074"/>
                  </a:lnTo>
                  <a:lnTo>
                    <a:pt x="276849" y="809781"/>
                  </a:lnTo>
                  <a:lnTo>
                    <a:pt x="221472" y="845599"/>
                  </a:lnTo>
                  <a:lnTo>
                    <a:pt x="160974" y="888531"/>
                  </a:lnTo>
                  <a:lnTo>
                    <a:pt x="98573" y="941037"/>
                  </a:lnTo>
                  <a:lnTo>
                    <a:pt x="62389" y="978795"/>
                  </a:lnTo>
                  <a:lnTo>
                    <a:pt x="26367" y="1033752"/>
                  </a:lnTo>
                  <a:lnTo>
                    <a:pt x="5314" y="1089043"/>
                  </a:lnTo>
                  <a:lnTo>
                    <a:pt x="0" y="1129380"/>
                  </a:lnTo>
                  <a:lnTo>
                    <a:pt x="4996" y="1153921"/>
                  </a:lnTo>
                  <a:lnTo>
                    <a:pt x="20963" y="1184348"/>
                  </a:lnTo>
                  <a:lnTo>
                    <a:pt x="43631" y="1208181"/>
                  </a:lnTo>
                  <a:lnTo>
                    <a:pt x="72575" y="1226941"/>
                  </a:lnTo>
                  <a:lnTo>
                    <a:pt x="132657" y="1253564"/>
                  </a:lnTo>
                  <a:lnTo>
                    <a:pt x="187579" y="1260328"/>
                  </a:lnTo>
                  <a:lnTo>
                    <a:pt x="243488" y="1256074"/>
                  </a:lnTo>
                  <a:lnTo>
                    <a:pt x="306827" y="1245139"/>
                  </a:lnTo>
                  <a:lnTo>
                    <a:pt x="362493" y="1238646"/>
                  </a:lnTo>
                  <a:lnTo>
                    <a:pt x="413219" y="1220856"/>
                  </a:lnTo>
                  <a:lnTo>
                    <a:pt x="468300" y="1202047"/>
                  </a:lnTo>
                  <a:lnTo>
                    <a:pt x="524240" y="1180135"/>
                  </a:lnTo>
                  <a:lnTo>
                    <a:pt x="580350" y="1158606"/>
                  </a:lnTo>
                  <a:lnTo>
                    <a:pt x="636494" y="1131823"/>
                  </a:lnTo>
                  <a:lnTo>
                    <a:pt x="692644" y="1104002"/>
                  </a:lnTo>
                  <a:lnTo>
                    <a:pt x="755598" y="1068962"/>
                  </a:lnTo>
                  <a:lnTo>
                    <a:pt x="817340" y="1039463"/>
                  </a:lnTo>
                  <a:lnTo>
                    <a:pt x="879745" y="1008658"/>
                  </a:lnTo>
                  <a:lnTo>
                    <a:pt x="942887" y="972958"/>
                  </a:lnTo>
                  <a:lnTo>
                    <a:pt x="995062" y="937787"/>
                  </a:lnTo>
                  <a:lnTo>
                    <a:pt x="1045099" y="907963"/>
                  </a:lnTo>
                  <a:lnTo>
                    <a:pt x="1098874" y="879542"/>
                  </a:lnTo>
                  <a:lnTo>
                    <a:pt x="1160910" y="838784"/>
                  </a:lnTo>
                  <a:lnTo>
                    <a:pt x="1215856" y="806736"/>
                  </a:lnTo>
                  <a:lnTo>
                    <a:pt x="1271770" y="777875"/>
                  </a:lnTo>
                  <a:lnTo>
                    <a:pt x="1334674" y="742612"/>
                  </a:lnTo>
                  <a:lnTo>
                    <a:pt x="1388177" y="714516"/>
                  </a:lnTo>
                  <a:lnTo>
                    <a:pt x="1443806" y="680846"/>
                  </a:lnTo>
                  <a:lnTo>
                    <a:pt x="1498685" y="649976"/>
                  </a:lnTo>
                  <a:lnTo>
                    <a:pt x="1541413" y="628280"/>
                  </a:lnTo>
                  <a:lnTo>
                    <a:pt x="1595656" y="594924"/>
                  </a:lnTo>
                  <a:lnTo>
                    <a:pt x="1656005" y="560058"/>
                  </a:lnTo>
                  <a:lnTo>
                    <a:pt x="1710746" y="532010"/>
                  </a:lnTo>
                  <a:lnTo>
                    <a:pt x="1766619" y="503939"/>
                  </a:lnTo>
                  <a:lnTo>
                    <a:pt x="1822716" y="475864"/>
                  </a:lnTo>
                  <a:lnTo>
                    <a:pt x="1881442" y="437650"/>
                  </a:lnTo>
                  <a:lnTo>
                    <a:pt x="1942335" y="388778"/>
                  </a:lnTo>
                  <a:lnTo>
                    <a:pt x="2003545" y="333443"/>
                  </a:lnTo>
                  <a:lnTo>
                    <a:pt x="2052755" y="277724"/>
                  </a:lnTo>
                  <a:lnTo>
                    <a:pt x="2090442" y="219222"/>
                  </a:lnTo>
                  <a:lnTo>
                    <a:pt x="2121534" y="158636"/>
                  </a:lnTo>
                  <a:lnTo>
                    <a:pt x="2129042" y="135223"/>
                  </a:lnTo>
                  <a:lnTo>
                    <a:pt x="2132098" y="96903"/>
                  </a:lnTo>
                  <a:lnTo>
                    <a:pt x="2124945" y="62803"/>
                  </a:lnTo>
                  <a:lnTo>
                    <a:pt x="2114570" y="41157"/>
                  </a:lnTo>
                  <a:lnTo>
                    <a:pt x="2089986" y="14830"/>
                  </a:lnTo>
                  <a:lnTo>
                    <a:pt x="2064328" y="5798"/>
                  </a:lnTo>
                  <a:lnTo>
                    <a:pt x="2005785" y="0"/>
                  </a:lnTo>
                  <a:lnTo>
                    <a:pt x="1949161" y="7260"/>
                  </a:lnTo>
                  <a:lnTo>
                    <a:pt x="1892916" y="19959"/>
                  </a:lnTo>
                  <a:lnTo>
                    <a:pt x="1836746" y="33733"/>
                  </a:lnTo>
                  <a:lnTo>
                    <a:pt x="1774885" y="51224"/>
                  </a:lnTo>
                  <a:lnTo>
                    <a:pt x="1720494" y="70844"/>
                  </a:lnTo>
                  <a:lnTo>
                    <a:pt x="1670756" y="90014"/>
                  </a:lnTo>
                  <a:lnTo>
                    <a:pt x="1623783" y="108465"/>
                  </a:lnTo>
                  <a:lnTo>
                    <a:pt x="1564868" y="135660"/>
                  </a:lnTo>
                  <a:lnTo>
                    <a:pt x="1511310" y="163331"/>
                  </a:lnTo>
                  <a:lnTo>
                    <a:pt x="1451924" y="191861"/>
                  </a:lnTo>
                  <a:lnTo>
                    <a:pt x="1389197" y="230945"/>
                  </a:lnTo>
                  <a:lnTo>
                    <a:pt x="1334952" y="265225"/>
                  </a:lnTo>
                  <a:lnTo>
                    <a:pt x="1276577" y="301459"/>
                  </a:lnTo>
                  <a:lnTo>
                    <a:pt x="1218540" y="338673"/>
                  </a:lnTo>
                  <a:lnTo>
                    <a:pt x="1166427" y="367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605105" y="2990093"/>
            <a:ext cx="2375704" cy="1100576"/>
            <a:chOff x="6605105" y="2990093"/>
            <a:chExt cx="2375704" cy="1100576"/>
          </a:xfrm>
        </p:grpSpPr>
        <p:sp>
          <p:nvSpPr>
            <p:cNvPr id="75" name="Freeform 74"/>
            <p:cNvSpPr/>
            <p:nvPr/>
          </p:nvSpPr>
          <p:spPr>
            <a:xfrm>
              <a:off x="6654010" y="3158549"/>
              <a:ext cx="19466" cy="336913"/>
            </a:xfrm>
            <a:custGeom>
              <a:avLst/>
              <a:gdLst/>
              <a:ahLst/>
              <a:cxnLst/>
              <a:rect l="0" t="0" r="0" b="0"/>
              <a:pathLst>
                <a:path w="19466" h="336913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9065" y="173604"/>
                  </a:lnTo>
                  <a:lnTo>
                    <a:pt x="15684" y="233152"/>
                  </a:lnTo>
                  <a:lnTo>
                    <a:pt x="19465" y="28407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35702" y="3060753"/>
              <a:ext cx="189006" cy="430797"/>
            </a:xfrm>
            <a:custGeom>
              <a:avLst/>
              <a:gdLst/>
              <a:ahLst/>
              <a:cxnLst/>
              <a:rect l="0" t="0" r="0" b="0"/>
              <a:pathLst>
                <a:path w="189006" h="430797">
                  <a:moveTo>
                    <a:pt x="155220" y="150438"/>
                  </a:moveTo>
                  <a:lnTo>
                    <a:pt x="104225" y="204553"/>
                  </a:lnTo>
                  <a:lnTo>
                    <a:pt x="68941" y="266381"/>
                  </a:lnTo>
                  <a:lnTo>
                    <a:pt x="48100" y="313980"/>
                  </a:lnTo>
                  <a:lnTo>
                    <a:pt x="41124" y="368443"/>
                  </a:lnTo>
                  <a:lnTo>
                    <a:pt x="40170" y="396288"/>
                  </a:lnTo>
                  <a:lnTo>
                    <a:pt x="43425" y="406755"/>
                  </a:lnTo>
                  <a:lnTo>
                    <a:pt x="49104" y="414903"/>
                  </a:lnTo>
                  <a:lnTo>
                    <a:pt x="56400" y="421504"/>
                  </a:lnTo>
                  <a:lnTo>
                    <a:pt x="76985" y="428840"/>
                  </a:lnTo>
                  <a:lnTo>
                    <a:pt x="89025" y="430796"/>
                  </a:lnTo>
                  <a:lnTo>
                    <a:pt x="111762" y="426730"/>
                  </a:lnTo>
                  <a:lnTo>
                    <a:pt x="154955" y="405056"/>
                  </a:lnTo>
                  <a:lnTo>
                    <a:pt x="181137" y="385108"/>
                  </a:lnTo>
                  <a:lnTo>
                    <a:pt x="185367" y="375905"/>
                  </a:lnTo>
                  <a:lnTo>
                    <a:pt x="186946" y="353201"/>
                  </a:lnTo>
                  <a:lnTo>
                    <a:pt x="175669" y="314111"/>
                  </a:lnTo>
                  <a:lnTo>
                    <a:pt x="150897" y="275792"/>
                  </a:lnTo>
                  <a:lnTo>
                    <a:pt x="89938" y="217217"/>
                  </a:lnTo>
                  <a:lnTo>
                    <a:pt x="50581" y="178918"/>
                  </a:lnTo>
                  <a:lnTo>
                    <a:pt x="6429" y="117208"/>
                  </a:lnTo>
                  <a:lnTo>
                    <a:pt x="0" y="81191"/>
                  </a:lnTo>
                  <a:lnTo>
                    <a:pt x="4735" y="57660"/>
                  </a:lnTo>
                  <a:lnTo>
                    <a:pt x="20555" y="27802"/>
                  </a:lnTo>
                  <a:lnTo>
                    <a:pt x="34538" y="12875"/>
                  </a:lnTo>
                  <a:lnTo>
                    <a:pt x="52451" y="2342"/>
                  </a:lnTo>
                  <a:lnTo>
                    <a:pt x="75229" y="0"/>
                  </a:lnTo>
                  <a:lnTo>
                    <a:pt x="127981" y="8028"/>
                  </a:lnTo>
                  <a:lnTo>
                    <a:pt x="163917" y="23105"/>
                  </a:lnTo>
                  <a:lnTo>
                    <a:pt x="179752" y="41983"/>
                  </a:lnTo>
                  <a:lnTo>
                    <a:pt x="185612" y="53568"/>
                  </a:lnTo>
                  <a:lnTo>
                    <a:pt x="189005" y="75800"/>
                  </a:lnTo>
                  <a:lnTo>
                    <a:pt x="186613" y="95039"/>
                  </a:lnTo>
                  <a:lnTo>
                    <a:pt x="176277" y="118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43606" y="3253305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59418" y="57566"/>
                  </a:lnTo>
                  <a:lnTo>
                    <a:pt x="13634" y="1203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22549" y="3242777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5917" y="53875"/>
                  </a:lnTo>
                  <a:lnTo>
                    <a:pt x="84276" y="114961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66229" y="3114172"/>
              <a:ext cx="177461" cy="370761"/>
            </a:xfrm>
            <a:custGeom>
              <a:avLst/>
              <a:gdLst/>
              <a:ahLst/>
              <a:cxnLst/>
              <a:rect l="0" t="0" r="0" b="0"/>
              <a:pathLst>
                <a:path w="177461" h="370761">
                  <a:moveTo>
                    <a:pt x="177460" y="118076"/>
                  </a:moveTo>
                  <a:lnTo>
                    <a:pt x="162806" y="59460"/>
                  </a:lnTo>
                  <a:lnTo>
                    <a:pt x="147121" y="24669"/>
                  </a:lnTo>
                  <a:lnTo>
                    <a:pt x="131221" y="9102"/>
                  </a:lnTo>
                  <a:lnTo>
                    <a:pt x="122067" y="3313"/>
                  </a:lnTo>
                  <a:lnTo>
                    <a:pt x="99419" y="0"/>
                  </a:lnTo>
                  <a:lnTo>
                    <a:pt x="76095" y="3597"/>
                  </a:lnTo>
                  <a:lnTo>
                    <a:pt x="57929" y="12994"/>
                  </a:lnTo>
                  <a:lnTo>
                    <a:pt x="34549" y="37028"/>
                  </a:lnTo>
                  <a:lnTo>
                    <a:pt x="6197" y="97299"/>
                  </a:lnTo>
                  <a:lnTo>
                    <a:pt x="0" y="147594"/>
                  </a:lnTo>
                  <a:lnTo>
                    <a:pt x="1267" y="187524"/>
                  </a:lnTo>
                  <a:lnTo>
                    <a:pt x="9854" y="210943"/>
                  </a:lnTo>
                  <a:lnTo>
                    <a:pt x="24590" y="226811"/>
                  </a:lnTo>
                  <a:lnTo>
                    <a:pt x="33432" y="232680"/>
                  </a:lnTo>
                  <a:lnTo>
                    <a:pt x="55736" y="236082"/>
                  </a:lnTo>
                  <a:lnTo>
                    <a:pt x="78907" y="232524"/>
                  </a:lnTo>
                  <a:lnTo>
                    <a:pt x="105105" y="217368"/>
                  </a:lnTo>
                  <a:lnTo>
                    <a:pt x="134918" y="188165"/>
                  </a:lnTo>
                  <a:lnTo>
                    <a:pt x="153157" y="159121"/>
                  </a:lnTo>
                  <a:lnTo>
                    <a:pt x="171183" y="114426"/>
                  </a:lnTo>
                  <a:lnTo>
                    <a:pt x="167283" y="176398"/>
                  </a:lnTo>
                  <a:lnTo>
                    <a:pt x="167001" y="236441"/>
                  </a:lnTo>
                  <a:lnTo>
                    <a:pt x="168115" y="293362"/>
                  </a:lnTo>
                  <a:lnTo>
                    <a:pt x="175267" y="343427"/>
                  </a:lnTo>
                  <a:lnTo>
                    <a:pt x="177460" y="370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85845" y="321119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8020" y="0"/>
                  </a:lnTo>
                  <a:lnTo>
                    <a:pt x="21342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06901" y="332700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264870" y="302167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8726"/>
                  </a:lnTo>
                  <a:lnTo>
                    <a:pt x="3771" y="92112"/>
                  </a:lnTo>
                  <a:lnTo>
                    <a:pt x="8527" y="142326"/>
                  </a:lnTo>
                  <a:lnTo>
                    <a:pt x="9936" y="201658"/>
                  </a:lnTo>
                  <a:lnTo>
                    <a:pt x="10354" y="260572"/>
                  </a:lnTo>
                  <a:lnTo>
                    <a:pt x="7358" y="315073"/>
                  </a:lnTo>
                  <a:lnTo>
                    <a:pt x="2181" y="36202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03248" y="2990093"/>
              <a:ext cx="185156" cy="434030"/>
            </a:xfrm>
            <a:custGeom>
              <a:avLst/>
              <a:gdLst/>
              <a:ahLst/>
              <a:cxnLst/>
              <a:rect l="0" t="0" r="0" b="0"/>
              <a:pathLst>
                <a:path w="185156" h="434030">
                  <a:moveTo>
                    <a:pt x="145892" y="0"/>
                  </a:moveTo>
                  <a:lnTo>
                    <a:pt x="103910" y="44322"/>
                  </a:lnTo>
                  <a:lnTo>
                    <a:pt x="74563" y="100636"/>
                  </a:lnTo>
                  <a:lnTo>
                    <a:pt x="47401" y="154886"/>
                  </a:lnTo>
                  <a:lnTo>
                    <a:pt x="22625" y="207543"/>
                  </a:lnTo>
                  <a:lnTo>
                    <a:pt x="6120" y="257675"/>
                  </a:lnTo>
                  <a:lnTo>
                    <a:pt x="0" y="312638"/>
                  </a:lnTo>
                  <a:lnTo>
                    <a:pt x="1910" y="365436"/>
                  </a:lnTo>
                  <a:lnTo>
                    <a:pt x="13153" y="399176"/>
                  </a:lnTo>
                  <a:lnTo>
                    <a:pt x="18796" y="410007"/>
                  </a:lnTo>
                  <a:lnTo>
                    <a:pt x="34423" y="425160"/>
                  </a:lnTo>
                  <a:lnTo>
                    <a:pt x="43503" y="430839"/>
                  </a:lnTo>
                  <a:lnTo>
                    <a:pt x="66070" y="434029"/>
                  </a:lnTo>
                  <a:lnTo>
                    <a:pt x="89359" y="430378"/>
                  </a:lnTo>
                  <a:lnTo>
                    <a:pt x="136468" y="402498"/>
                  </a:lnTo>
                  <a:lnTo>
                    <a:pt x="161687" y="376622"/>
                  </a:lnTo>
                  <a:lnTo>
                    <a:pt x="178387" y="346728"/>
                  </a:lnTo>
                  <a:lnTo>
                    <a:pt x="185155" y="304465"/>
                  </a:lnTo>
                  <a:lnTo>
                    <a:pt x="180500" y="281157"/>
                  </a:lnTo>
                  <a:lnTo>
                    <a:pt x="175983" y="271666"/>
                  </a:lnTo>
                  <a:lnTo>
                    <a:pt x="161605" y="258001"/>
                  </a:lnTo>
                  <a:lnTo>
                    <a:pt x="152857" y="252719"/>
                  </a:lnTo>
                  <a:lnTo>
                    <a:pt x="133780" y="249970"/>
                  </a:lnTo>
                  <a:lnTo>
                    <a:pt x="113603" y="253817"/>
                  </a:lnTo>
                  <a:lnTo>
                    <a:pt x="52243" y="281259"/>
                  </a:lnTo>
                  <a:lnTo>
                    <a:pt x="1955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64954" y="3038750"/>
              <a:ext cx="315855" cy="409888"/>
            </a:xfrm>
            <a:custGeom>
              <a:avLst/>
              <a:gdLst/>
              <a:ahLst/>
              <a:cxnLst/>
              <a:rect l="0" t="0" r="0" b="0"/>
              <a:pathLst>
                <a:path w="315855" h="409888">
                  <a:moveTo>
                    <a:pt x="0" y="46099"/>
                  </a:moveTo>
                  <a:lnTo>
                    <a:pt x="11178" y="29332"/>
                  </a:lnTo>
                  <a:lnTo>
                    <a:pt x="26024" y="17980"/>
                  </a:lnTo>
                  <a:lnTo>
                    <a:pt x="64151" y="1160"/>
                  </a:lnTo>
                  <a:lnTo>
                    <a:pt x="84663" y="0"/>
                  </a:lnTo>
                  <a:lnTo>
                    <a:pt x="126427" y="8788"/>
                  </a:lnTo>
                  <a:lnTo>
                    <a:pt x="152363" y="23996"/>
                  </a:lnTo>
                  <a:lnTo>
                    <a:pt x="174866" y="54498"/>
                  </a:lnTo>
                  <a:lnTo>
                    <a:pt x="190762" y="93172"/>
                  </a:lnTo>
                  <a:lnTo>
                    <a:pt x="198208" y="149331"/>
                  </a:lnTo>
                  <a:lnTo>
                    <a:pt x="196560" y="209297"/>
                  </a:lnTo>
                  <a:lnTo>
                    <a:pt x="185315" y="266809"/>
                  </a:lnTo>
                  <a:lnTo>
                    <a:pt x="163423" y="323750"/>
                  </a:lnTo>
                  <a:lnTo>
                    <a:pt x="121528" y="382338"/>
                  </a:lnTo>
                  <a:lnTo>
                    <a:pt x="103145" y="398700"/>
                  </a:lnTo>
                  <a:lnTo>
                    <a:pt x="77037" y="407531"/>
                  </a:lnTo>
                  <a:lnTo>
                    <a:pt x="61886" y="409887"/>
                  </a:lnTo>
                  <a:lnTo>
                    <a:pt x="49446" y="407947"/>
                  </a:lnTo>
                  <a:lnTo>
                    <a:pt x="29385" y="396434"/>
                  </a:lnTo>
                  <a:lnTo>
                    <a:pt x="15789" y="379618"/>
                  </a:lnTo>
                  <a:lnTo>
                    <a:pt x="10526" y="370221"/>
                  </a:lnTo>
                  <a:lnTo>
                    <a:pt x="7797" y="347301"/>
                  </a:lnTo>
                  <a:lnTo>
                    <a:pt x="11654" y="323856"/>
                  </a:lnTo>
                  <a:lnTo>
                    <a:pt x="26979" y="297504"/>
                  </a:lnTo>
                  <a:lnTo>
                    <a:pt x="39676" y="282227"/>
                  </a:lnTo>
                  <a:lnTo>
                    <a:pt x="59358" y="273877"/>
                  </a:lnTo>
                  <a:lnTo>
                    <a:pt x="82533" y="271336"/>
                  </a:lnTo>
                  <a:lnTo>
                    <a:pt x="136646" y="282243"/>
                  </a:lnTo>
                  <a:lnTo>
                    <a:pt x="200021" y="317035"/>
                  </a:lnTo>
                  <a:lnTo>
                    <a:pt x="263210" y="343853"/>
                  </a:lnTo>
                  <a:lnTo>
                    <a:pt x="315854" y="351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05105" y="3715723"/>
              <a:ext cx="238419" cy="374946"/>
            </a:xfrm>
            <a:custGeom>
              <a:avLst/>
              <a:gdLst/>
              <a:ahLst/>
              <a:cxnLst/>
              <a:rect l="0" t="0" r="0" b="0"/>
              <a:pathLst>
                <a:path w="238419" h="374946">
                  <a:moveTo>
                    <a:pt x="27848" y="42950"/>
                  </a:moveTo>
                  <a:lnTo>
                    <a:pt x="16669" y="54129"/>
                  </a:lnTo>
                  <a:lnTo>
                    <a:pt x="15716" y="53912"/>
                  </a:lnTo>
                  <a:lnTo>
                    <a:pt x="25553" y="38009"/>
                  </a:lnTo>
                  <a:lnTo>
                    <a:pt x="52958" y="11082"/>
                  </a:lnTo>
                  <a:lnTo>
                    <a:pt x="62135" y="4157"/>
                  </a:lnTo>
                  <a:lnTo>
                    <a:pt x="71763" y="711"/>
                  </a:lnTo>
                  <a:lnTo>
                    <a:pt x="91820" y="0"/>
                  </a:lnTo>
                  <a:lnTo>
                    <a:pt x="122842" y="6178"/>
                  </a:lnTo>
                  <a:lnTo>
                    <a:pt x="148671" y="21007"/>
                  </a:lnTo>
                  <a:lnTo>
                    <a:pt x="160706" y="36707"/>
                  </a:lnTo>
                  <a:lnTo>
                    <a:pt x="177964" y="75382"/>
                  </a:lnTo>
                  <a:lnTo>
                    <a:pt x="184747" y="138742"/>
                  </a:lnTo>
                  <a:lnTo>
                    <a:pt x="182352" y="177008"/>
                  </a:lnTo>
                  <a:lnTo>
                    <a:pt x="160542" y="239328"/>
                  </a:lnTo>
                  <a:lnTo>
                    <a:pt x="129348" y="300741"/>
                  </a:lnTo>
                  <a:lnTo>
                    <a:pt x="79992" y="354972"/>
                  </a:lnTo>
                  <a:lnTo>
                    <a:pt x="69630" y="363269"/>
                  </a:lnTo>
                  <a:lnTo>
                    <a:pt x="45637" y="372487"/>
                  </a:lnTo>
                  <a:lnTo>
                    <a:pt x="32689" y="374945"/>
                  </a:lnTo>
                  <a:lnTo>
                    <a:pt x="22886" y="373075"/>
                  </a:lnTo>
                  <a:lnTo>
                    <a:pt x="15182" y="368318"/>
                  </a:lnTo>
                  <a:lnTo>
                    <a:pt x="8875" y="361638"/>
                  </a:lnTo>
                  <a:lnTo>
                    <a:pt x="1868" y="341737"/>
                  </a:lnTo>
                  <a:lnTo>
                    <a:pt x="0" y="329879"/>
                  </a:lnTo>
                  <a:lnTo>
                    <a:pt x="4162" y="310464"/>
                  </a:lnTo>
                  <a:lnTo>
                    <a:pt x="8548" y="302011"/>
                  </a:lnTo>
                  <a:lnTo>
                    <a:pt x="22780" y="289500"/>
                  </a:lnTo>
                  <a:lnTo>
                    <a:pt x="60512" y="271936"/>
                  </a:lnTo>
                  <a:lnTo>
                    <a:pt x="96928" y="266386"/>
                  </a:lnTo>
                  <a:lnTo>
                    <a:pt x="142749" y="272916"/>
                  </a:lnTo>
                  <a:lnTo>
                    <a:pt x="201774" y="283269"/>
                  </a:lnTo>
                  <a:lnTo>
                    <a:pt x="238418" y="285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32995" y="3784670"/>
              <a:ext cx="201720" cy="268802"/>
            </a:xfrm>
            <a:custGeom>
              <a:avLst/>
              <a:gdLst/>
              <a:ahLst/>
              <a:cxnLst/>
              <a:rect l="0" t="0" r="0" b="0"/>
              <a:pathLst>
                <a:path w="201720" h="268802">
                  <a:moveTo>
                    <a:pt x="0" y="5589"/>
                  </a:moveTo>
                  <a:lnTo>
                    <a:pt x="16767" y="0"/>
                  </a:lnTo>
                  <a:lnTo>
                    <a:pt x="69516" y="3272"/>
                  </a:lnTo>
                  <a:lnTo>
                    <a:pt x="129328" y="5131"/>
                  </a:lnTo>
                  <a:lnTo>
                    <a:pt x="191532" y="5498"/>
                  </a:lnTo>
                  <a:lnTo>
                    <a:pt x="199047" y="9038"/>
                  </a:lnTo>
                  <a:lnTo>
                    <a:pt x="201719" y="14907"/>
                  </a:lnTo>
                  <a:lnTo>
                    <a:pt x="201160" y="22329"/>
                  </a:lnTo>
                  <a:lnTo>
                    <a:pt x="191180" y="39935"/>
                  </a:lnTo>
                  <a:lnTo>
                    <a:pt x="147545" y="97468"/>
                  </a:lnTo>
                  <a:lnTo>
                    <a:pt x="102178" y="153659"/>
                  </a:lnTo>
                  <a:lnTo>
                    <a:pt x="53293" y="213098"/>
                  </a:lnTo>
                  <a:lnTo>
                    <a:pt x="46057" y="221137"/>
                  </a:lnTo>
                  <a:lnTo>
                    <a:pt x="38017" y="239428"/>
                  </a:lnTo>
                  <a:lnTo>
                    <a:pt x="31585" y="268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12021" y="3779730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2661" y="60873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90964" y="3779730"/>
              <a:ext cx="189513" cy="147400"/>
            </a:xfrm>
            <a:custGeom>
              <a:avLst/>
              <a:gdLst/>
              <a:ahLst/>
              <a:cxnLst/>
              <a:rect l="0" t="0" r="0" b="0"/>
              <a:pathLst>
                <a:path w="189513" h="147400">
                  <a:moveTo>
                    <a:pt x="189512" y="0"/>
                  </a:moveTo>
                  <a:lnTo>
                    <a:pt x="128640" y="42662"/>
                  </a:lnTo>
                  <a:lnTo>
                    <a:pt x="75908" y="78451"/>
                  </a:lnTo>
                  <a:lnTo>
                    <a:pt x="14701" y="1331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88414" y="3695502"/>
              <a:ext cx="189707" cy="339748"/>
            </a:xfrm>
            <a:custGeom>
              <a:avLst/>
              <a:gdLst/>
              <a:ahLst/>
              <a:cxnLst/>
              <a:rect l="0" t="0" r="0" b="0"/>
              <a:pathLst>
                <a:path w="189707" h="339748">
                  <a:moveTo>
                    <a:pt x="113161" y="0"/>
                  </a:moveTo>
                  <a:lnTo>
                    <a:pt x="70499" y="54115"/>
                  </a:lnTo>
                  <a:lnTo>
                    <a:pt x="43116" y="106649"/>
                  </a:lnTo>
                  <a:lnTo>
                    <a:pt x="20860" y="158890"/>
                  </a:lnTo>
                  <a:lnTo>
                    <a:pt x="2350" y="221009"/>
                  </a:lnTo>
                  <a:lnTo>
                    <a:pt x="0" y="260716"/>
                  </a:lnTo>
                  <a:lnTo>
                    <a:pt x="7362" y="299778"/>
                  </a:lnTo>
                  <a:lnTo>
                    <a:pt x="17786" y="318848"/>
                  </a:lnTo>
                  <a:lnTo>
                    <a:pt x="33337" y="332003"/>
                  </a:lnTo>
                  <a:lnTo>
                    <a:pt x="42398" y="337149"/>
                  </a:lnTo>
                  <a:lnTo>
                    <a:pt x="68063" y="339747"/>
                  </a:lnTo>
                  <a:lnTo>
                    <a:pt x="97797" y="335832"/>
                  </a:lnTo>
                  <a:lnTo>
                    <a:pt x="138504" y="320474"/>
                  </a:lnTo>
                  <a:lnTo>
                    <a:pt x="157960" y="307770"/>
                  </a:lnTo>
                  <a:lnTo>
                    <a:pt x="171286" y="291205"/>
                  </a:lnTo>
                  <a:lnTo>
                    <a:pt x="189373" y="251974"/>
                  </a:lnTo>
                  <a:lnTo>
                    <a:pt x="189706" y="241683"/>
                  </a:lnTo>
                  <a:lnTo>
                    <a:pt x="183836" y="220888"/>
                  </a:lnTo>
                  <a:lnTo>
                    <a:pt x="170309" y="206187"/>
                  </a:lnTo>
                  <a:lnTo>
                    <a:pt x="161788" y="200629"/>
                  </a:lnTo>
                  <a:lnTo>
                    <a:pt x="127438" y="192807"/>
                  </a:lnTo>
                  <a:lnTo>
                    <a:pt x="93215" y="196078"/>
                  </a:lnTo>
                  <a:lnTo>
                    <a:pt x="60848" y="210046"/>
                  </a:lnTo>
                  <a:lnTo>
                    <a:pt x="1840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59544" y="3763136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62593" y="2946"/>
                  </a:lnTo>
                  <a:lnTo>
                    <a:pt x="4185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59544" y="381131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31585"/>
                  </a:moveTo>
                  <a:lnTo>
                    <a:pt x="82996" y="13627"/>
                  </a:lnTo>
                  <a:lnTo>
                    <a:pt x="38750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06984" y="367444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10529" y="168552"/>
                  </a:lnTo>
                  <a:lnTo>
                    <a:pt x="2195" y="23188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13405" y="3653388"/>
              <a:ext cx="171465" cy="315850"/>
            </a:xfrm>
            <a:custGeom>
              <a:avLst/>
              <a:gdLst/>
              <a:ahLst/>
              <a:cxnLst/>
              <a:rect l="0" t="0" r="0" b="0"/>
              <a:pathLst>
                <a:path w="171465" h="315850">
                  <a:moveTo>
                    <a:pt x="125206" y="0"/>
                  </a:moveTo>
                  <a:lnTo>
                    <a:pt x="101160" y="9576"/>
                  </a:lnTo>
                  <a:lnTo>
                    <a:pt x="86833" y="20244"/>
                  </a:lnTo>
                  <a:lnTo>
                    <a:pt x="48205" y="77561"/>
                  </a:lnTo>
                  <a:lnTo>
                    <a:pt x="21841" y="132440"/>
                  </a:lnTo>
                  <a:lnTo>
                    <a:pt x="4616" y="179279"/>
                  </a:lnTo>
                  <a:lnTo>
                    <a:pt x="0" y="232379"/>
                  </a:lnTo>
                  <a:lnTo>
                    <a:pt x="2320" y="270844"/>
                  </a:lnTo>
                  <a:lnTo>
                    <a:pt x="8589" y="292341"/>
                  </a:lnTo>
                  <a:lnTo>
                    <a:pt x="19174" y="309694"/>
                  </a:lnTo>
                  <a:lnTo>
                    <a:pt x="27612" y="314087"/>
                  </a:lnTo>
                  <a:lnTo>
                    <a:pt x="49466" y="315849"/>
                  </a:lnTo>
                  <a:lnTo>
                    <a:pt x="82488" y="310265"/>
                  </a:lnTo>
                  <a:lnTo>
                    <a:pt x="114499" y="295611"/>
                  </a:lnTo>
                  <a:lnTo>
                    <a:pt x="140621" y="270863"/>
                  </a:lnTo>
                  <a:lnTo>
                    <a:pt x="166115" y="220720"/>
                  </a:lnTo>
                  <a:lnTo>
                    <a:pt x="171464" y="199873"/>
                  </a:lnTo>
                  <a:lnTo>
                    <a:pt x="169941" y="178910"/>
                  </a:lnTo>
                  <a:lnTo>
                    <a:pt x="165558" y="170746"/>
                  </a:lnTo>
                  <a:lnTo>
                    <a:pt x="151329" y="158556"/>
                  </a:lnTo>
                  <a:lnTo>
                    <a:pt x="130188" y="155477"/>
                  </a:lnTo>
                  <a:lnTo>
                    <a:pt x="106364" y="159178"/>
                  </a:lnTo>
                  <a:lnTo>
                    <a:pt x="74390" y="174416"/>
                  </a:lnTo>
                  <a:lnTo>
                    <a:pt x="51918" y="192579"/>
                  </a:lnTo>
                  <a:lnTo>
                    <a:pt x="4097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64954" y="3669882"/>
              <a:ext cx="305327" cy="315626"/>
            </a:xfrm>
            <a:custGeom>
              <a:avLst/>
              <a:gdLst/>
              <a:ahLst/>
              <a:cxnLst/>
              <a:rect l="0" t="0" r="0" b="0"/>
              <a:pathLst>
                <a:path w="305327" h="315626">
                  <a:moveTo>
                    <a:pt x="0" y="15092"/>
                  </a:moveTo>
                  <a:lnTo>
                    <a:pt x="43962" y="438"/>
                  </a:lnTo>
                  <a:lnTo>
                    <a:pt x="63992" y="0"/>
                  </a:lnTo>
                  <a:lnTo>
                    <a:pt x="84593" y="4875"/>
                  </a:lnTo>
                  <a:lnTo>
                    <a:pt x="123294" y="27068"/>
                  </a:lnTo>
                  <a:lnTo>
                    <a:pt x="137855" y="41472"/>
                  </a:lnTo>
                  <a:lnTo>
                    <a:pt x="160642" y="89492"/>
                  </a:lnTo>
                  <a:lnTo>
                    <a:pt x="160550" y="131763"/>
                  </a:lnTo>
                  <a:lnTo>
                    <a:pt x="148870" y="188873"/>
                  </a:lnTo>
                  <a:lnTo>
                    <a:pt x="124181" y="246034"/>
                  </a:lnTo>
                  <a:lnTo>
                    <a:pt x="94009" y="296151"/>
                  </a:lnTo>
                  <a:lnTo>
                    <a:pt x="87239" y="304240"/>
                  </a:lnTo>
                  <a:lnTo>
                    <a:pt x="67238" y="313228"/>
                  </a:lnTo>
                  <a:lnTo>
                    <a:pt x="55354" y="315625"/>
                  </a:lnTo>
                  <a:lnTo>
                    <a:pt x="45091" y="314883"/>
                  </a:lnTo>
                  <a:lnTo>
                    <a:pt x="27448" y="307819"/>
                  </a:lnTo>
                  <a:lnTo>
                    <a:pt x="14928" y="293762"/>
                  </a:lnTo>
                  <a:lnTo>
                    <a:pt x="9952" y="285099"/>
                  </a:lnTo>
                  <a:lnTo>
                    <a:pt x="7542" y="266116"/>
                  </a:lnTo>
                  <a:lnTo>
                    <a:pt x="15527" y="225334"/>
                  </a:lnTo>
                  <a:lnTo>
                    <a:pt x="30596" y="199569"/>
                  </a:lnTo>
                  <a:lnTo>
                    <a:pt x="46353" y="187549"/>
                  </a:lnTo>
                  <a:lnTo>
                    <a:pt x="55468" y="182706"/>
                  </a:lnTo>
                  <a:lnTo>
                    <a:pt x="81194" y="180444"/>
                  </a:lnTo>
                  <a:lnTo>
                    <a:pt x="134191" y="188524"/>
                  </a:lnTo>
                  <a:lnTo>
                    <a:pt x="197493" y="216251"/>
                  </a:lnTo>
                  <a:lnTo>
                    <a:pt x="221135" y="227328"/>
                  </a:lnTo>
                  <a:lnTo>
                    <a:pt x="282656" y="240613"/>
                  </a:lnTo>
                  <a:lnTo>
                    <a:pt x="305326" y="246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2014-02-19T14:23:33Z</dcterms:created>
  <dcterms:modified xsi:type="dcterms:W3CDTF">2014-02-19T14:23:53Z</dcterms:modified>
</cp:coreProperties>
</file>